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5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99" r:id="rId5"/>
    <p:sldMasterId id="2147483742" r:id="rId6"/>
    <p:sldMasterId id="2147483778" r:id="rId7"/>
  </p:sldMasterIdLst>
  <p:notesMasterIdLst>
    <p:notesMasterId r:id="rId15"/>
  </p:notesMasterIdLst>
  <p:sldIdLst>
    <p:sldId id="2147483647" r:id="rId8"/>
    <p:sldId id="2147483645" r:id="rId9"/>
    <p:sldId id="2147481937" r:id="rId10"/>
    <p:sldId id="275" r:id="rId11"/>
    <p:sldId id="2147483643" r:id="rId12"/>
    <p:sldId id="256" r:id="rId13"/>
    <p:sldId id="257" r:id="rId14"/>
  </p:sldIdLst>
  <p:sldSz cx="12192000" cy="6858000"/>
  <p:notesSz cx="6858000" cy="9144000"/>
  <p:custDataLst>
    <p:tags r:id="rId16"/>
  </p:custData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CCCC"/>
    <a:srgbClr val="FBE3D6"/>
    <a:srgbClr val="C00000"/>
    <a:srgbClr val="F2CCCC"/>
    <a:srgbClr val="FFFF99"/>
    <a:srgbClr val="FFFF00"/>
    <a:srgbClr val="FFC000"/>
    <a:srgbClr val="EF9515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17DD6A-3526-45D8-871D-495C18A2A223}" v="1" dt="2026-01-15T14:51:50.8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3457" autoAdjust="0"/>
  </p:normalViewPr>
  <p:slideViewPr>
    <p:cSldViewPr snapToGrid="0">
      <p:cViewPr varScale="1">
        <p:scale>
          <a:sx n="63" d="100"/>
          <a:sy n="63" d="100"/>
        </p:scale>
        <p:origin x="9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 CAROLINA FERREIRA ELJAOUHARI" userId="5bf1fbdf-3474-4808-a83c-d53a3d234f28" providerId="ADAL" clId="{F0092384-C5DB-4B69-97D0-3D8A3FA29B64}"/>
    <pc:docChg chg="addSld modSld">
      <pc:chgData name="ANA CAROLINA FERREIRA ELJAOUHARI" userId="5bf1fbdf-3474-4808-a83c-d53a3d234f28" providerId="ADAL" clId="{F0092384-C5DB-4B69-97D0-3D8A3FA29B64}" dt="2026-01-15T14:51:50.881" v="0"/>
      <pc:docMkLst>
        <pc:docMk/>
      </pc:docMkLst>
      <pc:sldChg chg="add">
        <pc:chgData name="ANA CAROLINA FERREIRA ELJAOUHARI" userId="5bf1fbdf-3474-4808-a83c-d53a3d234f28" providerId="ADAL" clId="{F0092384-C5DB-4B69-97D0-3D8A3FA29B64}" dt="2026-01-15T14:51:50.881" v="0"/>
        <pc:sldMkLst>
          <pc:docMk/>
          <pc:sldMk cId="3942778790" sldId="25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518461981651385"/>
          <c:y val="7.7722087148403729E-2"/>
          <c:w val="0.89859381151090467"/>
          <c:h val="0.84792417048528002"/>
        </c:manualLayout>
      </c:layout>
      <c:doughnut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Vendas</c:v>
                </c:pt>
              </c:strCache>
            </c:strRef>
          </c:tx>
          <c:spPr>
            <a:solidFill>
              <a:srgbClr val="D4272C">
                <a:alpha val="62000"/>
              </a:srgbClr>
            </a:solidFill>
            <a:ln w="38100">
              <a:solidFill>
                <a:srgbClr val="C00000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c:spPr>
          <c:explosion val="7"/>
          <c:dPt>
            <c:idx val="0"/>
            <c:bubble3D val="0"/>
            <c:spPr>
              <a:solidFill>
                <a:srgbClr val="D4272C">
                  <a:alpha val="62000"/>
                </a:srgbClr>
              </a:solidFill>
              <a:ln w="38100">
                <a:solidFill>
                  <a:srgbClr val="C00000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c:spPr>
            <c:extLst>
              <c:ext xmlns:c16="http://schemas.microsoft.com/office/drawing/2014/chart" uri="{C3380CC4-5D6E-409C-BE32-E72D297353CC}">
                <c16:uniqueId val="{00000001-7022-4097-AEB7-A0E87ED21B85}"/>
              </c:ext>
            </c:extLst>
          </c:dPt>
          <c:dPt>
            <c:idx val="1"/>
            <c:bubble3D val="0"/>
            <c:spPr>
              <a:solidFill>
                <a:srgbClr val="D4272C">
                  <a:alpha val="62000"/>
                </a:srgbClr>
              </a:solidFill>
              <a:ln w="38100">
                <a:solidFill>
                  <a:srgbClr val="C00000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c:spPr>
            <c:extLst>
              <c:ext xmlns:c16="http://schemas.microsoft.com/office/drawing/2014/chart" uri="{C3380CC4-5D6E-409C-BE32-E72D297353CC}">
                <c16:uniqueId val="{00000003-7022-4097-AEB7-A0E87ED21B85}"/>
              </c:ext>
            </c:extLst>
          </c:dPt>
          <c:dPt>
            <c:idx val="2"/>
            <c:bubble3D val="0"/>
            <c:spPr>
              <a:solidFill>
                <a:srgbClr val="D4272C">
                  <a:alpha val="62000"/>
                </a:srgbClr>
              </a:solidFill>
              <a:ln w="38100">
                <a:solidFill>
                  <a:srgbClr val="C00000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c:spPr>
            <c:extLst>
              <c:ext xmlns:c16="http://schemas.microsoft.com/office/drawing/2014/chart" uri="{C3380CC4-5D6E-409C-BE32-E72D297353CC}">
                <c16:uniqueId val="{00000005-7022-4097-AEB7-A0E87ED21B85}"/>
              </c:ext>
            </c:extLst>
          </c:dPt>
          <c:dPt>
            <c:idx val="3"/>
            <c:bubble3D val="0"/>
            <c:spPr>
              <a:solidFill>
                <a:srgbClr val="D4272C">
                  <a:alpha val="62000"/>
                </a:srgbClr>
              </a:solidFill>
              <a:ln w="38100">
                <a:solidFill>
                  <a:srgbClr val="C00000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c:spPr>
            <c:extLst>
              <c:ext xmlns:c16="http://schemas.microsoft.com/office/drawing/2014/chart" uri="{C3380CC4-5D6E-409C-BE32-E72D297353CC}">
                <c16:uniqueId val="{00000007-7022-4097-AEB7-A0E87ED21B85}"/>
              </c:ext>
            </c:extLst>
          </c:dPt>
          <c:dPt>
            <c:idx val="4"/>
            <c:bubble3D val="0"/>
            <c:spPr>
              <a:solidFill>
                <a:srgbClr val="D4272C">
                  <a:alpha val="62000"/>
                </a:srgbClr>
              </a:solidFill>
              <a:ln w="38100">
                <a:solidFill>
                  <a:srgbClr val="C00000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  <a:effectLst/>
            </c:spPr>
            <c:extLst>
              <c:ext xmlns:c16="http://schemas.microsoft.com/office/drawing/2014/chart" uri="{C3380CC4-5D6E-409C-BE32-E72D297353CC}">
                <c16:uniqueId val="{00000009-7022-4097-AEB7-A0E87ED21B85}"/>
              </c:ext>
            </c:extLst>
          </c:dPt>
          <c:cat>
            <c:strRef>
              <c:f>Planilha1!$A$2:$A$6</c:f>
              <c:strCache>
                <c:ptCount val="4"/>
                <c:pt idx="0">
                  <c:v>1º Tri</c:v>
                </c:pt>
                <c:pt idx="1">
                  <c:v>2º Tri</c:v>
                </c:pt>
                <c:pt idx="2">
                  <c:v>3º Tri</c:v>
                </c:pt>
                <c:pt idx="3">
                  <c:v>4º Tri</c:v>
                </c:pt>
              </c:strCache>
            </c:str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022-4097-AEB7-A0E87ED21B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"/>
        <c:holeSize val="74"/>
      </c:doughnutChart>
      <c:spPr>
        <a:noFill/>
        <a:ln>
          <a:noFill/>
          <a:extLst>
            <a:ext uri="{C807C97D-BFC1-408E-A445-0C87EB9F89A2}">
              <ask:lineSketchStyleProps xmlns:ask="http://schemas.microsoft.com/office/drawing/2018/sketchyshapes">
                <ask:type>
                  <ask:lineSketchNone/>
                </ask:type>
              </ask:lineSketchStyleProps>
            </a:ext>
          </a:extLst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0.27598</cdr:x>
      <cdr:y>0.2042</cdr:y>
    </cdr:from>
    <cdr:to>
      <cdr:x>0.82599</cdr:x>
      <cdr:y>0.79377</cdr:y>
    </cdr:to>
    <cdr:sp macro="" textlink="">
      <cdr:nvSpPr>
        <cdr:cNvPr id="6" name="Elipse 5">
          <a:extLst xmlns:a="http://schemas.openxmlformats.org/drawingml/2006/main">
            <a:ext uri="{FF2B5EF4-FFF2-40B4-BE49-F238E27FC236}">
              <a16:creationId xmlns:a16="http://schemas.microsoft.com/office/drawing/2014/main" id="{2BF976C9-7EC2-103B-4BC7-1B952F73A6A3}"/>
            </a:ext>
          </a:extLst>
        </cdr:cNvPr>
        <cdr:cNvSpPr/>
      </cdr:nvSpPr>
      <cdr:spPr>
        <a:xfrm xmlns:a="http://schemas.openxmlformats.org/drawingml/2006/main">
          <a:off x="1691838" y="1167812"/>
          <a:ext cx="3371810" cy="3371810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>
            <a:alpha val="45000"/>
          </a:schemeClr>
        </a:solidFill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pt-BR" kern="12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0F900-2134-446C-97F6-2B366DE180C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166E0-3264-472D-A51E-3245BC0C32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325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13554-2E4F-D564-CF79-38AE547DB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C18D230-BACB-B06E-0C73-1289AD85FC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7762304-32DE-3C7A-170E-8070D4905D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9AECED7-A815-809E-0942-C92CA56E1C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F726EA-51D5-4309-8B5E-614DED5125F5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6163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A9763-1B8B-849D-AE94-5E946FE66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AD9D82C-420B-8024-CEB7-78190579C4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B58AE90-E3BF-0D1B-7219-9104A3EFB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B070DA3-6122-3714-5E20-CE6D3C8359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F726EA-51D5-4309-8B5E-614DED5125F5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307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3F808-3B35-0CD4-F368-DBF56B82F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1F78B66-F901-A96B-1950-DF2BA5EE6E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391AED3-2D0F-2624-4367-C9B675C238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C940729-D9D9-27D4-C78A-F7335115A2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F726EA-51D5-4309-8B5E-614DED5125F5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443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51748-6964-CCD4-9B96-58E045498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4518CB8-4C38-E027-0F1A-8AC9E29856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7DEA51F-5218-1F42-F85C-D6A60FD73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1AC02B6-D861-7B57-62A4-E9DC19A98B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F726EA-51D5-4309-8B5E-614DED5125F5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4528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37551-463D-F0F4-F998-E18433233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8BF20CF-FDD7-FECA-40FB-5AAA379EA1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3E3CA1D-B9B9-F8E4-BC96-9C6824D416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C480087-2B1E-AEAD-1C09-B1E38B7EEF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F726EA-51D5-4309-8B5E-614DED5125F5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3354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1EB52-017A-A988-86F6-5E7EB8863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358EAAB-FEFA-D339-91C4-3F37DCFA9D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4EEFD97-28D4-6E27-9CB5-63B178B27F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973F29A-AA5A-309B-FD19-2D39956070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F726EA-51D5-4309-8B5E-614DED5125F5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916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4" Type="http://schemas.openxmlformats.org/officeDocument/2006/relationships/image" Target="../media/image5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8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jpeg"/><Relationship Id="rId4" Type="http://schemas.openxmlformats.org/officeDocument/2006/relationships/image" Target="../media/image15.emf"/><Relationship Id="rId9" Type="http://schemas.openxmlformats.org/officeDocument/2006/relationships/image" Target="../media/image20.png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1087D1-ED8E-0CBF-AC54-2DDDC75BBD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D459875-6337-26B7-BB97-51ADF191AF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DD1580-6F10-231B-9CBD-BD0F783DC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D96E51F-16FD-2E81-FBB7-C9206610D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36371F7-7495-7F7D-75AB-D4A21AB1C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774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26569C-F16C-5396-E2B1-6FE8FA7D8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D29041D-30B8-949E-5B26-AC261BBE3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B195AC4-D58F-831B-3862-196CB4992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13125F-93A7-E3E2-846B-FDE270672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5C0B6F0-152A-9B78-615A-4E8856057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804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A304965-138B-EE14-0349-04433ED901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1964676-57BF-9F04-B1C5-594877F2CB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FC7E15A-EC4A-4ABE-F52C-7AE1D1E9C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457A499-499C-BAD9-2375-9340D334C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6187C2C-9A8D-6912-7328-2A9FA64B2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853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371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6957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16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02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971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426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0734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57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43C757-B369-CCE6-1FE2-49C111473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9B2F582-AC04-AD73-5264-65FB059FFB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CB4711D-CFDD-74B2-A111-D89F30367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FE7340E-25E1-DF9D-F321-7D4FF7189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7A0B150-5D29-D5AA-CB3F-D5CCC85F7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57955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080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89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8117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B067EBC8-0D81-478B-863A-F6E6F2618745}"/>
              </a:ext>
            </a:extLst>
          </p:cNvPr>
          <p:cNvSpPr/>
          <p:nvPr userDrawn="1"/>
        </p:nvSpPr>
        <p:spPr>
          <a:xfrm>
            <a:off x="2133600" y="-3572"/>
            <a:ext cx="7924800" cy="670559"/>
          </a:xfrm>
          <a:custGeom>
            <a:avLst/>
            <a:gdLst>
              <a:gd name="connsiteX0" fmla="*/ 0 w 7924800"/>
              <a:gd name="connsiteY0" fmla="*/ 0 h 670559"/>
              <a:gd name="connsiteX1" fmla="*/ 7924800 w 7924800"/>
              <a:gd name="connsiteY1" fmla="*/ 0 h 670559"/>
              <a:gd name="connsiteX2" fmla="*/ 7924800 w 7924800"/>
              <a:gd name="connsiteY2" fmla="*/ 116408 h 670559"/>
              <a:gd name="connsiteX3" fmla="*/ 7370649 w 7924800"/>
              <a:gd name="connsiteY3" fmla="*/ 670559 h 670559"/>
              <a:gd name="connsiteX4" fmla="*/ 554151 w 7924800"/>
              <a:gd name="connsiteY4" fmla="*/ 670559 h 670559"/>
              <a:gd name="connsiteX5" fmla="*/ 0 w 7924800"/>
              <a:gd name="connsiteY5" fmla="*/ 116408 h 67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800" h="670559">
                <a:moveTo>
                  <a:pt x="0" y="0"/>
                </a:moveTo>
                <a:lnTo>
                  <a:pt x="7924800" y="0"/>
                </a:lnTo>
                <a:lnTo>
                  <a:pt x="7924800" y="116408"/>
                </a:lnTo>
                <a:cubicBezTo>
                  <a:pt x="7924800" y="422457"/>
                  <a:pt x="7676698" y="670559"/>
                  <a:pt x="7370649" y="670559"/>
                </a:cubicBezTo>
                <a:lnTo>
                  <a:pt x="554151" y="670559"/>
                </a:lnTo>
                <a:cubicBezTo>
                  <a:pt x="248102" y="670559"/>
                  <a:pt x="0" y="422457"/>
                  <a:pt x="0" y="11640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  <a:effectLst>
            <a:outerShdw blurRad="25400" dist="254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DACEC83A-5512-4546-A341-2133D090F7C7}"/>
              </a:ext>
            </a:extLst>
          </p:cNvPr>
          <p:cNvGrpSpPr/>
          <p:nvPr userDrawn="1"/>
        </p:nvGrpSpPr>
        <p:grpSpPr>
          <a:xfrm>
            <a:off x="5900064" y="114716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8" name="Shape 18">
              <a:extLst>
                <a:ext uri="{FF2B5EF4-FFF2-40B4-BE49-F238E27FC236}">
                  <a16:creationId xmlns:a16="http://schemas.microsoft.com/office/drawing/2014/main" id="{5ECE83BD-FAC9-43BB-938E-41067636FF4A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9" name="Shape 19">
              <a:extLst>
                <a:ext uri="{FF2B5EF4-FFF2-40B4-BE49-F238E27FC236}">
                  <a16:creationId xmlns:a16="http://schemas.microsoft.com/office/drawing/2014/main" id="{3A88D165-5F3E-497D-AC5F-5AD40B9B089A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20" name="Shape 20">
              <a:extLst>
                <a:ext uri="{FF2B5EF4-FFF2-40B4-BE49-F238E27FC236}">
                  <a16:creationId xmlns:a16="http://schemas.microsoft.com/office/drawing/2014/main" id="{71BDA3EB-82C2-46B2-A320-9CCACB2F3CC1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</p:grpSp>
      <p:sp>
        <p:nvSpPr>
          <p:cNvPr id="21" name="Título 1">
            <a:extLst>
              <a:ext uri="{FF2B5EF4-FFF2-40B4-BE49-F238E27FC236}">
                <a16:creationId xmlns:a16="http://schemas.microsoft.com/office/drawing/2014/main" id="{2062D2E3-8553-4996-ADEE-52E4D6DF25A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04740" y="172453"/>
            <a:ext cx="698252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1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/>
              <a:t>TÍTULO COM DESTAQUE ESPECIAL</a:t>
            </a:r>
          </a:p>
        </p:txBody>
      </p:sp>
    </p:spTree>
    <p:extLst>
      <p:ext uri="{BB962C8B-B14F-4D97-AF65-F5344CB8AC3E}">
        <p14:creationId xmlns:p14="http://schemas.microsoft.com/office/powerpoint/2010/main" val="13822864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3" imgW="270" imgH="270" progId="TCLayout.ActiveDocument.1">
                  <p:embed/>
                </p:oleObj>
              </mc:Choice>
              <mc:Fallback>
                <p:oleObj name="Slide do think-cell" r:id="rId3" imgW="270" imgH="270" progId="TCLayout.ActiveDocument.1">
                  <p:embed/>
                  <p:pic>
                    <p:nvPicPr>
                      <p:cNvPr id="2" name="Objeto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54966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4370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3B05A8-298B-4550-BC7B-4FEF36CB61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252E9A3-4434-42F8-953B-A8F66C2269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D1044E0-EDFA-42CB-ADBE-0A02242E2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CBBBC92-4850-49B8-AB18-E9385F34A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FA42D7D-030C-42E6-9C05-E4F0CFBBC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87352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90636-EA8F-4511-8A44-92DB950A9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AC7669-2744-47CC-8CC9-A9BFCC9C5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F33F960-8DF6-4F18-B091-00463B9A5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F78A35B-573C-4009-946F-081275B28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5E85036-494D-49EA-BA0B-30DBF52F4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3CDF3504-7E6B-49D8-B3AF-DD749EEC86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09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40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CE030D-EAB9-4830-817F-DECB6FAD3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BC8DAEA-FB2C-4E19-BE9F-6720F4E1FA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41596C-5DCD-4CE8-B88E-7919BAC3E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656662A-47BF-4026-B276-9CB8D95B6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0C8EF9-EC99-4B9D-8E65-0007D7D14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26021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4CDBDC-08B1-4611-A078-340A46AC0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9A82644-4BAD-4CEE-9AA3-F06328F6B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81D68B0-2F88-49A1-BB26-E639EB250B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2116783-BD7E-49DA-8448-38E6781B4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BB34DF9-9221-4830-9437-A12C764E7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FA0ABCF-EE47-4ABF-8B32-12198DC51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427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EF7B9C-81BB-A0E2-8B59-55065BC93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97DF37-7A14-F292-8640-F9F1609294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C37675-AFD7-5B0F-73B2-6074428EF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CEFE2B5-53B6-7A14-5C7D-86C81F19F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9E79EC3-5687-757F-5C78-B3C2AE194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6830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583D4-BA38-4DF1-9029-84F6F9CA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00E75A1-6D7F-44C3-ABC8-C6B415E10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9A2E15A-62EA-4766-8D8B-ACF05B890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C67076B-E55A-4A87-B914-28A83D8F5A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F1966C3-7F02-47BA-A41B-5820E444FB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08E3403-E0CC-4972-A148-E5CBE0FAF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207F8B8-FCD5-4789-AEF8-A62C81939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7B8A720-C480-476F-B8B7-0B65521F4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11324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FC4AA5-49FA-465B-9F64-CEBFB458A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CA366FE-F389-4169-AE1C-1DECEDF60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300EF95-F678-404B-A5A4-1EF6211E4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CEA2404-30FB-48A1-814E-D2787AC2B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27260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24B6CC1-CE3D-4795-8C38-2872F0AD6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B987D2-0D0C-4730-A8CC-3B72A6FD5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A42E834-8D0F-49FA-896B-5B8D65637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1120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8FB859-DDC6-4B63-83AB-42A34EBC8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6D6598C-52DF-48DD-A6E0-D7953F582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446D8C4-3AF9-449E-A709-ADCBFD2D3D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676CADB-7EFF-47C3-AF49-473805C5D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6044CC-1C2F-4ABC-9957-8E86AB2C7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AD74F03-AD15-4941-825E-7EBBA5601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28183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6AD0B3-E19A-4F8D-9844-7D7D836A9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41D5D72-85DD-4D19-9EC3-B86A17B73F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AACBEF3-D6CC-4AAC-8278-34111FC240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1AD5F33-4146-470B-AD72-95FC249B6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BE75D27-7269-47D5-8E49-D0AFC47D4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726988B-07C4-498F-B748-3090C5C61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40574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23A46B-4F20-49B5-A711-8493A2AC2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B59965D-380A-42F2-8C36-7B610C8187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310217-07BB-4114-A7B4-A00582F47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3A2DBAE-6BC2-4482-992E-144F671CC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0B3D54-D388-4BD9-871D-9905F4317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5449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F0CA061-F182-4AFC-8569-63430CEB2E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4FE7DD8-88AE-4DF6-B6A2-8CB69AAEEF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A5F973-EA1E-49E6-911C-C0237E665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4C3615-A870-4DC7-B63F-7D666A9F6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185B9A-57E6-4286-B90E-BF58AB1FC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13733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143">
            <a:extLst>
              <a:ext uri="{FF2B5EF4-FFF2-40B4-BE49-F238E27FC236}">
                <a16:creationId xmlns:a16="http://schemas.microsoft.com/office/drawing/2014/main" id="{8ABE9378-B0BC-4269-86DA-12E9380083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72813" y="149262"/>
            <a:ext cx="919163" cy="346038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06775B60-ACF6-BFC7-A7D3-56A4B5135F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90000" y="133986"/>
            <a:ext cx="1857177" cy="313657"/>
          </a:xfrm>
          <a:prstGeom prst="rect">
            <a:avLst/>
          </a:prstGeom>
        </p:spPr>
      </p:pic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C02ED5A1-048A-E14A-3BBB-491DC147F6C4}"/>
              </a:ext>
            </a:extLst>
          </p:cNvPr>
          <p:cNvCxnSpPr/>
          <p:nvPr userDrawn="1"/>
        </p:nvCxnSpPr>
        <p:spPr>
          <a:xfrm>
            <a:off x="0" y="634577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6194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883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44">
            <a:extLst>
              <a:ext uri="{FF2B5EF4-FFF2-40B4-BE49-F238E27FC236}">
                <a16:creationId xmlns:a16="http://schemas.microsoft.com/office/drawing/2014/main" id="{D93F595D-1119-403F-F3B1-595293C3B582}"/>
              </a:ext>
            </a:extLst>
          </p:cNvPr>
          <p:cNvSpPr/>
          <p:nvPr userDrawn="1"/>
        </p:nvSpPr>
        <p:spPr>
          <a:xfrm>
            <a:off x="-13222" y="-13791"/>
            <a:ext cx="12216142" cy="739737"/>
          </a:xfrm>
          <a:prstGeom prst="roundRect">
            <a:avLst>
              <a:gd name="adj" fmla="val 12008"/>
            </a:avLst>
          </a:prstGeom>
          <a:solidFill>
            <a:srgbClr val="E326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 fontAlgn="ctr">
              <a:defRPr/>
            </a:pPr>
            <a:endParaRPr lang="pt-BR" sz="1001">
              <a:solidFill>
                <a:srgbClr val="E7E6E6">
                  <a:lumMod val="90000"/>
                </a:srgbClr>
              </a:solidFill>
              <a:latin typeface="Calibri" panose="020F0502020204030204" pitchFamily="34" charset="0"/>
            </a:endParaRPr>
          </a:p>
          <a:p>
            <a:pPr algn="ctr" defTabSz="914411" fontAlgn="ctr">
              <a:defRPr/>
            </a:pPr>
            <a:endParaRPr lang="pt-BR" sz="1001">
              <a:solidFill>
                <a:srgbClr val="E7E6E6">
                  <a:lumMod val="90000"/>
                </a:srgbClr>
              </a:solidFill>
              <a:latin typeface="Calibri" panose="020F0502020204030204" pitchFamily="34" charset="0"/>
            </a:endParaRPr>
          </a:p>
          <a:p>
            <a:pPr algn="ctr" defTabSz="914411" fontAlgn="ctr">
              <a:defRPr/>
            </a:pPr>
            <a:endParaRPr lang="pt-BR" sz="1001">
              <a:solidFill>
                <a:srgbClr val="E7E6E6">
                  <a:lumMod val="90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093EACF-ACEC-3100-10F1-940E0C1FBE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0"/>
          <a:stretch/>
        </p:blipFill>
        <p:spPr>
          <a:xfrm>
            <a:off x="11357856" y="16326"/>
            <a:ext cx="843103" cy="61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922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C41902-28A4-F2C9-CC2C-787864F08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E6C3B73-53DF-D668-0305-670D99113F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D77DBD5-B643-4AD9-7559-9DA18C7116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5059941-7B9A-FF74-5620-4C3ED3BEE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0CC9E3C-5CE2-589F-1D96-451CCE7CD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6393D9C-9E35-7C44-BBB1-D23B2AEC1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76085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B067EBC8-0D81-478B-863A-F6E6F2618745}"/>
              </a:ext>
            </a:extLst>
          </p:cNvPr>
          <p:cNvSpPr/>
          <p:nvPr userDrawn="1"/>
        </p:nvSpPr>
        <p:spPr>
          <a:xfrm>
            <a:off x="2133600" y="-3572"/>
            <a:ext cx="7924800" cy="670559"/>
          </a:xfrm>
          <a:custGeom>
            <a:avLst/>
            <a:gdLst>
              <a:gd name="connsiteX0" fmla="*/ 0 w 7924800"/>
              <a:gd name="connsiteY0" fmla="*/ 0 h 670559"/>
              <a:gd name="connsiteX1" fmla="*/ 7924800 w 7924800"/>
              <a:gd name="connsiteY1" fmla="*/ 0 h 670559"/>
              <a:gd name="connsiteX2" fmla="*/ 7924800 w 7924800"/>
              <a:gd name="connsiteY2" fmla="*/ 116408 h 670559"/>
              <a:gd name="connsiteX3" fmla="*/ 7370649 w 7924800"/>
              <a:gd name="connsiteY3" fmla="*/ 670559 h 670559"/>
              <a:gd name="connsiteX4" fmla="*/ 554151 w 7924800"/>
              <a:gd name="connsiteY4" fmla="*/ 670559 h 670559"/>
              <a:gd name="connsiteX5" fmla="*/ 0 w 7924800"/>
              <a:gd name="connsiteY5" fmla="*/ 116408 h 670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800" h="670559">
                <a:moveTo>
                  <a:pt x="0" y="0"/>
                </a:moveTo>
                <a:lnTo>
                  <a:pt x="7924800" y="0"/>
                </a:lnTo>
                <a:lnTo>
                  <a:pt x="7924800" y="116408"/>
                </a:lnTo>
                <a:cubicBezTo>
                  <a:pt x="7924800" y="422457"/>
                  <a:pt x="7676698" y="670559"/>
                  <a:pt x="7370649" y="670559"/>
                </a:cubicBezTo>
                <a:lnTo>
                  <a:pt x="554151" y="670559"/>
                </a:lnTo>
                <a:cubicBezTo>
                  <a:pt x="248102" y="670559"/>
                  <a:pt x="0" y="422457"/>
                  <a:pt x="0" y="11640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  <a:effectLst>
            <a:outerShdw blurRad="25400" dist="254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DACEC83A-5512-4546-A341-2133D090F7C7}"/>
              </a:ext>
            </a:extLst>
          </p:cNvPr>
          <p:cNvGrpSpPr/>
          <p:nvPr userDrawn="1"/>
        </p:nvGrpSpPr>
        <p:grpSpPr>
          <a:xfrm>
            <a:off x="5900064" y="114716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8" name="Shape 18">
              <a:extLst>
                <a:ext uri="{FF2B5EF4-FFF2-40B4-BE49-F238E27FC236}">
                  <a16:creationId xmlns:a16="http://schemas.microsoft.com/office/drawing/2014/main" id="{5ECE83BD-FAC9-43BB-938E-41067636FF4A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9" name="Shape 19">
              <a:extLst>
                <a:ext uri="{FF2B5EF4-FFF2-40B4-BE49-F238E27FC236}">
                  <a16:creationId xmlns:a16="http://schemas.microsoft.com/office/drawing/2014/main" id="{3A88D165-5F3E-497D-AC5F-5AD40B9B089A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20" name="Shape 20">
              <a:extLst>
                <a:ext uri="{FF2B5EF4-FFF2-40B4-BE49-F238E27FC236}">
                  <a16:creationId xmlns:a16="http://schemas.microsoft.com/office/drawing/2014/main" id="{71BDA3EB-82C2-46B2-A320-9CCACB2F3CC1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</p:grpSp>
      <p:sp>
        <p:nvSpPr>
          <p:cNvPr id="21" name="Título 1">
            <a:extLst>
              <a:ext uri="{FF2B5EF4-FFF2-40B4-BE49-F238E27FC236}">
                <a16:creationId xmlns:a16="http://schemas.microsoft.com/office/drawing/2014/main" id="{2062D2E3-8553-4996-ADEE-52E4D6DF25A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604740" y="172453"/>
            <a:ext cx="6982520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1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/>
              <a:t>TÍTULO COM DESTAQUE ESPECIAL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AFE5EE4-0179-4EBB-2379-A05BE07832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0"/>
          <a:stretch/>
        </p:blipFill>
        <p:spPr>
          <a:xfrm>
            <a:off x="11357856" y="5693"/>
            <a:ext cx="843103" cy="61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006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prueba02b">
            <a:extLst>
              <a:ext uri="{FF2B5EF4-FFF2-40B4-BE49-F238E27FC236}">
                <a16:creationId xmlns:a16="http://schemas.microsoft.com/office/drawing/2014/main" id="{1B17CE10-E01C-E977-DF4E-9772B801A53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7517"/>
            <a:ext cx="12240684" cy="688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10 Marcador de título"/>
          <p:cNvSpPr>
            <a:spLocks noGrp="1"/>
          </p:cNvSpPr>
          <p:nvPr>
            <p:ph type="title"/>
          </p:nvPr>
        </p:nvSpPr>
        <p:spPr>
          <a:xfrm>
            <a:off x="897632" y="260649"/>
            <a:ext cx="8654752" cy="418059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>
              <a:defRPr sz="2667" b="1">
                <a:solidFill>
                  <a:srgbClr val="0070C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912289" y="5013325"/>
            <a:ext cx="10847916" cy="1295400"/>
          </a:xfrm>
          <a:prstGeom prst="rect">
            <a:avLst/>
          </a:prstGeom>
        </p:spPr>
        <p:txBody>
          <a:bodyPr/>
          <a:lstStyle>
            <a:lvl1pPr>
              <a:defRPr sz="1333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333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333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333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333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3" name="3 Marcador de fecha">
            <a:extLst>
              <a:ext uri="{FF2B5EF4-FFF2-40B4-BE49-F238E27FC236}">
                <a16:creationId xmlns:a16="http://schemas.microsoft.com/office/drawing/2014/main" id="{7485C879-EAD8-B5F7-2867-D20CEDC019F5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609600" y="6453717"/>
            <a:ext cx="2844800" cy="364067"/>
          </a:xfrm>
        </p:spPr>
        <p:txBody>
          <a:bodyPr/>
          <a:lstStyle>
            <a:lvl1pPr algn="l" eaLnBrk="1" hangingPunct="1">
              <a:defRPr sz="1867" b="1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s-MX"/>
              <a:t>SISVA  |</a:t>
            </a:r>
            <a:endParaRPr lang="es-MX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" name="4 Marcador de pie de página">
            <a:extLst>
              <a:ext uri="{FF2B5EF4-FFF2-40B4-BE49-F238E27FC236}">
                <a16:creationId xmlns:a16="http://schemas.microsoft.com/office/drawing/2014/main" id="{C504A193-4B43-8B1D-837E-06AEC7091C7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4165600" y="6453717"/>
            <a:ext cx="3860800" cy="364067"/>
          </a:xfrm>
        </p:spPr>
        <p:txBody>
          <a:bodyPr/>
          <a:lstStyle>
            <a:lvl1pPr algn="ctr">
              <a:defRPr sz="1867" b="1">
                <a:solidFill>
                  <a:prstClr val="black">
                    <a:lumMod val="95000"/>
                    <a:lumOff val="5000"/>
                  </a:prstClr>
                </a:solidFill>
              </a:defRPr>
            </a:lvl1pPr>
          </a:lstStyle>
          <a:p>
            <a:pPr>
              <a:defRPr/>
            </a:pPr>
            <a:r>
              <a:rPr lang="es-MX"/>
              <a:t>Julio 2014</a:t>
            </a:r>
          </a:p>
        </p:txBody>
      </p:sp>
      <p:sp>
        <p:nvSpPr>
          <p:cNvPr id="5" name="5 Marcador de número de diapositiva">
            <a:extLst>
              <a:ext uri="{FF2B5EF4-FFF2-40B4-BE49-F238E27FC236}">
                <a16:creationId xmlns:a16="http://schemas.microsoft.com/office/drawing/2014/main" id="{83922551-0722-F045-EF8D-963E6A36E10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737600" y="6453717"/>
            <a:ext cx="2844800" cy="364067"/>
          </a:xfrm>
        </p:spPr>
        <p:txBody>
          <a:bodyPr/>
          <a:lstStyle>
            <a:lvl1pPr>
              <a:defRPr sz="1867">
                <a:solidFill>
                  <a:srgbClr val="7F7F7F"/>
                </a:solidFill>
              </a:defRPr>
            </a:lvl1pPr>
          </a:lstStyle>
          <a:p>
            <a:pPr>
              <a:defRPr/>
            </a:pPr>
            <a:r>
              <a:rPr lang="es-MX" altLang="es-MX"/>
              <a:t> |   </a:t>
            </a:r>
            <a:fld id="{BF27C554-CAB2-E447-A1C2-47CCFCFA6BA3}" type="slidenum">
              <a:rPr lang="es-MX" altLang="es-MX" smtClean="0">
                <a:solidFill>
                  <a:srgbClr val="0D0D0D"/>
                </a:solidFill>
              </a:rPr>
              <a:pPr>
                <a:defRPr/>
              </a:pPr>
              <a:t>‹nº›</a:t>
            </a:fld>
            <a:endParaRPr lang="es-MX" altLang="es-MX">
              <a:solidFill>
                <a:srgbClr val="0D0D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348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911475" y="6589486"/>
            <a:ext cx="1136650" cy="268514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Montserrat Semi Bold" panose="00000700000000000000" pitchFamily="50" charset="0"/>
              </a:defRPr>
            </a:lvl1pPr>
          </a:lstStyle>
          <a:p>
            <a:fld id="{7A8E878C-092D-4275-AF38-F938F3C26FF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00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adrão do plano de fundo&#10;&#10;Descrição gerada automaticamente">
            <a:extLst>
              <a:ext uri="{FF2B5EF4-FFF2-40B4-BE49-F238E27FC236}">
                <a16:creationId xmlns:a16="http://schemas.microsoft.com/office/drawing/2014/main" id="{C3E8F79F-1D88-4322-B947-D49CB843EB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72"/>
          <a:stretch/>
        </p:blipFill>
        <p:spPr>
          <a:xfrm flipV="1">
            <a:off x="-1" y="989"/>
            <a:ext cx="12191999" cy="685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960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D36170ED-D75D-4725-97A5-2BEFDD357737}"/>
              </a:ext>
            </a:extLst>
          </p:cNvPr>
          <p:cNvSpPr/>
          <p:nvPr userDrawn="1"/>
        </p:nvSpPr>
        <p:spPr>
          <a:xfrm>
            <a:off x="2133601" y="-1"/>
            <a:ext cx="7924800" cy="1152207"/>
          </a:xfrm>
          <a:custGeom>
            <a:avLst/>
            <a:gdLst>
              <a:gd name="connsiteX0" fmla="*/ 0 w 6449725"/>
              <a:gd name="connsiteY0" fmla="*/ 0 h 1163782"/>
              <a:gd name="connsiteX1" fmla="*/ 6449725 w 6449725"/>
              <a:gd name="connsiteY1" fmla="*/ 0 h 1163782"/>
              <a:gd name="connsiteX2" fmla="*/ 6449725 w 6449725"/>
              <a:gd name="connsiteY2" fmla="*/ 557188 h 1163782"/>
              <a:gd name="connsiteX3" fmla="*/ 5843131 w 6449725"/>
              <a:gd name="connsiteY3" fmla="*/ 1163782 h 1163782"/>
              <a:gd name="connsiteX4" fmla="*/ 606594 w 6449725"/>
              <a:gd name="connsiteY4" fmla="*/ 1163782 h 1163782"/>
              <a:gd name="connsiteX5" fmla="*/ 0 w 6449725"/>
              <a:gd name="connsiteY5" fmla="*/ 557188 h 116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9725" h="1163782">
                <a:moveTo>
                  <a:pt x="0" y="0"/>
                </a:moveTo>
                <a:lnTo>
                  <a:pt x="6449725" y="0"/>
                </a:lnTo>
                <a:lnTo>
                  <a:pt x="6449725" y="557188"/>
                </a:lnTo>
                <a:cubicBezTo>
                  <a:pt x="6449725" y="892201"/>
                  <a:pt x="6178144" y="1163782"/>
                  <a:pt x="5843131" y="1163782"/>
                </a:cubicBezTo>
                <a:lnTo>
                  <a:pt x="606594" y="1163782"/>
                </a:lnTo>
                <a:cubicBezTo>
                  <a:pt x="271581" y="1163782"/>
                  <a:pt x="0" y="892201"/>
                  <a:pt x="0" y="557188"/>
                </a:cubicBezTo>
                <a:close/>
              </a:path>
            </a:pathLst>
          </a:custGeom>
          <a:solidFill>
            <a:srgbClr val="E2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2E42AEC-9CA0-41E8-850D-DFE13CB10AC2}"/>
              </a:ext>
            </a:extLst>
          </p:cNvPr>
          <p:cNvGrpSpPr/>
          <p:nvPr userDrawn="1"/>
        </p:nvGrpSpPr>
        <p:grpSpPr>
          <a:xfrm>
            <a:off x="5900064" y="118290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1" name="Shape 18">
              <a:extLst>
                <a:ext uri="{FF2B5EF4-FFF2-40B4-BE49-F238E27FC236}">
                  <a16:creationId xmlns:a16="http://schemas.microsoft.com/office/drawing/2014/main" id="{9A448202-9995-4672-8E9C-5A3950D4F33B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2" name="Shape 19">
              <a:extLst>
                <a:ext uri="{FF2B5EF4-FFF2-40B4-BE49-F238E27FC236}">
                  <a16:creationId xmlns:a16="http://schemas.microsoft.com/office/drawing/2014/main" id="{4F3BEC18-9C60-45F1-89DC-237495199F9F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3" name="Shape 20">
              <a:extLst>
                <a:ext uri="{FF2B5EF4-FFF2-40B4-BE49-F238E27FC236}">
                  <a16:creationId xmlns:a16="http://schemas.microsoft.com/office/drawing/2014/main" id="{D46FDE2C-EA4B-4C0B-9BFA-60809218A337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B10804E5-2607-44A6-9425-A1F8E885904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35683" y="341233"/>
            <a:ext cx="7320636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2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/>
              <a:t>TÍTULO AQUI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F96342F5-3FB4-490F-9638-45CC41AEBB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35681" y="705399"/>
            <a:ext cx="7320636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BR"/>
              <a:t>Colocar o subtítulo aqui</a:t>
            </a:r>
          </a:p>
        </p:txBody>
      </p:sp>
    </p:spTree>
    <p:extLst>
      <p:ext uri="{BB962C8B-B14F-4D97-AF65-F5344CB8AC3E}">
        <p14:creationId xmlns:p14="http://schemas.microsoft.com/office/powerpoint/2010/main" val="1959862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0E6843EE-5518-4FC5-8CF1-0BD53244452D}"/>
              </a:ext>
            </a:extLst>
          </p:cNvPr>
          <p:cNvSpPr/>
          <p:nvPr userDrawn="1"/>
        </p:nvSpPr>
        <p:spPr>
          <a:xfrm flipV="1">
            <a:off x="748059" y="0"/>
            <a:ext cx="9410006" cy="116378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2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2E42AEC-9CA0-41E8-850D-DFE13CB10AC2}"/>
              </a:ext>
            </a:extLst>
          </p:cNvPr>
          <p:cNvGrpSpPr/>
          <p:nvPr userDrawn="1"/>
        </p:nvGrpSpPr>
        <p:grpSpPr>
          <a:xfrm>
            <a:off x="5257126" y="118290"/>
            <a:ext cx="391872" cy="77422"/>
            <a:chOff x="5795604" y="118290"/>
            <a:chExt cx="391872" cy="77422"/>
          </a:xfrm>
          <a:solidFill>
            <a:srgbClr val="B90321"/>
          </a:solidFill>
        </p:grpSpPr>
        <p:sp>
          <p:nvSpPr>
            <p:cNvPr id="11" name="Shape 18">
              <a:extLst>
                <a:ext uri="{FF2B5EF4-FFF2-40B4-BE49-F238E27FC236}">
                  <a16:creationId xmlns:a16="http://schemas.microsoft.com/office/drawing/2014/main" id="{9A448202-9995-4672-8E9C-5A3950D4F33B}"/>
                </a:ext>
              </a:extLst>
            </p:cNvPr>
            <p:cNvSpPr/>
            <p:nvPr/>
          </p:nvSpPr>
          <p:spPr>
            <a:xfrm>
              <a:off x="579560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2" name="Shape 19">
              <a:extLst>
                <a:ext uri="{FF2B5EF4-FFF2-40B4-BE49-F238E27FC236}">
                  <a16:creationId xmlns:a16="http://schemas.microsoft.com/office/drawing/2014/main" id="{4F3BEC18-9C60-45F1-89DC-237495199F9F}"/>
                </a:ext>
              </a:extLst>
            </p:cNvPr>
            <p:cNvSpPr/>
            <p:nvPr/>
          </p:nvSpPr>
          <p:spPr>
            <a:xfrm>
              <a:off x="5952829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  <p:sp>
          <p:nvSpPr>
            <p:cNvPr id="13" name="Shape 20">
              <a:extLst>
                <a:ext uri="{FF2B5EF4-FFF2-40B4-BE49-F238E27FC236}">
                  <a16:creationId xmlns:a16="http://schemas.microsoft.com/office/drawing/2014/main" id="{D46FDE2C-EA4B-4C0B-9BFA-60809218A337}"/>
                </a:ext>
              </a:extLst>
            </p:cNvPr>
            <p:cNvSpPr/>
            <p:nvPr/>
          </p:nvSpPr>
          <p:spPr>
            <a:xfrm>
              <a:off x="6110054" y="118290"/>
              <a:ext cx="77422" cy="77422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3200">
                <a:solidFill>
                  <a:srgbClr val="FFFFFF"/>
                </a:solidFill>
              </a:endParaRPr>
            </a:p>
          </p:txBody>
        </p:sp>
      </p:grpSp>
      <p:sp>
        <p:nvSpPr>
          <p:cNvPr id="16" name="Título 1">
            <a:extLst>
              <a:ext uri="{FF2B5EF4-FFF2-40B4-BE49-F238E27FC236}">
                <a16:creationId xmlns:a16="http://schemas.microsoft.com/office/drawing/2014/main" id="{4946B340-CF36-4974-85ED-3AC8996203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8059" y="341233"/>
            <a:ext cx="9410006" cy="411163"/>
          </a:xfrm>
          <a:prstGeom prst="rect">
            <a:avLst/>
          </a:prstGeom>
        </p:spPr>
        <p:txBody>
          <a:bodyPr anchor="b"/>
          <a:lstStyle>
            <a:lvl1pPr marL="0" algn="ctr" defTabSz="914400" rtl="0" eaLnBrk="1" latinLnBrk="0" hangingPunct="1">
              <a:defRPr lang="pt-BR" sz="2800" b="1" kern="1200" spc="200" baseline="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pt-BR"/>
              <a:t>TÍTULO AQUI</a:t>
            </a:r>
          </a:p>
        </p:txBody>
      </p:sp>
      <p:sp>
        <p:nvSpPr>
          <p:cNvPr id="15" name="Espaço Reservado para Texto 5">
            <a:extLst>
              <a:ext uri="{FF2B5EF4-FFF2-40B4-BE49-F238E27FC236}">
                <a16:creationId xmlns:a16="http://schemas.microsoft.com/office/drawing/2014/main" id="{7936E0F8-E954-43C7-B637-F9C319A0B6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7713" y="705399"/>
            <a:ext cx="9410700" cy="4111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BR"/>
              <a:t>Colocar o subtítulo aqui</a:t>
            </a:r>
          </a:p>
        </p:txBody>
      </p:sp>
    </p:spTree>
    <p:extLst>
      <p:ext uri="{BB962C8B-B14F-4D97-AF65-F5344CB8AC3E}">
        <p14:creationId xmlns:p14="http://schemas.microsoft.com/office/powerpoint/2010/main" val="28003799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D443D0-1038-4893-84DD-6C98017137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6CB42FE-3D65-40C7-BDC5-909A9D2E72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5B527A-A0B0-4A84-9E1D-225879F1D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E3A-7FAB-4DFD-81DE-86E01474DE7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F474104-C600-4D3B-A58E-751C8795A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8904AEA-67F2-4F0C-BEDE-9632B109C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8E799-92F4-4068-ADFB-B70B2C3807AE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612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3" imgW="395" imgH="394" progId="TCLayout.ActiveDocument.1">
                  <p:embed/>
                </p:oleObj>
              </mc:Choice>
              <mc:Fallback>
                <p:oleObj name="Slide do think-cell" r:id="rId3" imgW="395" imgH="394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2 Imagen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0" y="0"/>
            <a:ext cx="12185905" cy="6861432"/>
          </a:xfrm>
          <a:prstGeom prst="rect">
            <a:avLst/>
          </a:prstGeom>
        </p:spPr>
      </p:pic>
      <p:sp>
        <p:nvSpPr>
          <p:cNvPr id="8" name="10 Marcador de título"/>
          <p:cNvSpPr>
            <a:spLocks noGrp="1"/>
          </p:cNvSpPr>
          <p:nvPr>
            <p:ph type="title" hasCustomPrompt="1"/>
          </p:nvPr>
        </p:nvSpPr>
        <p:spPr>
          <a:xfrm>
            <a:off x="345568" y="129714"/>
            <a:ext cx="11505416" cy="556437"/>
          </a:xfrm>
          <a:prstGeom prst="rect">
            <a:avLst/>
          </a:prstGeom>
        </p:spPr>
        <p:txBody>
          <a:bodyPr tIns="0" rtlCol="0" anchor="t">
            <a:noAutofit/>
          </a:bodyPr>
          <a:lstStyle>
            <a:lvl1pPr algn="l">
              <a:defRPr sz="2000" b="1" baseline="0">
                <a:solidFill>
                  <a:srgbClr val="0C3B7B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Text</a:t>
            </a:r>
            <a:br>
              <a:rPr lang="en-US"/>
            </a:br>
            <a:r>
              <a:rPr lang="en-US"/>
              <a:t>H</a:t>
            </a:r>
            <a:endParaRPr lang="en-US" sz="2133" b="1" noProof="0">
              <a:solidFill>
                <a:srgbClr val="0C3B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9 Rectángulo"/>
          <p:cNvSpPr/>
          <p:nvPr userDrawn="1"/>
        </p:nvSpPr>
        <p:spPr>
          <a:xfrm>
            <a:off x="2583" y="6365002"/>
            <a:ext cx="12192000" cy="491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00" tIns="43300" rIns="86600" bIns="43300" rtlCol="0" anchor="ctr"/>
          <a:lstStyle/>
          <a:p>
            <a:pPr algn="ctr" eaLnBrk="1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5" name="14 Rectángulo"/>
          <p:cNvSpPr/>
          <p:nvPr userDrawn="1"/>
        </p:nvSpPr>
        <p:spPr>
          <a:xfrm>
            <a:off x="341017" y="129714"/>
            <a:ext cx="45719" cy="270000"/>
          </a:xfrm>
          <a:prstGeom prst="rect">
            <a:avLst/>
          </a:prstGeom>
          <a:solidFill>
            <a:srgbClr val="009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00" tIns="43300" rIns="86600" bIns="43300" rtlCol="0" anchor="ctr"/>
          <a:lstStyle/>
          <a:p>
            <a:pPr algn="ctr" eaLnBrk="1"/>
            <a:endParaRPr lang="en-US" sz="2400">
              <a:solidFill>
                <a:prstClr val="white"/>
              </a:solidFill>
            </a:endParaRPr>
          </a:p>
        </p:txBody>
      </p:sp>
      <p:cxnSp>
        <p:nvCxnSpPr>
          <p:cNvPr id="20" name="19 Conector recto"/>
          <p:cNvCxnSpPr/>
          <p:nvPr userDrawn="1"/>
        </p:nvCxnSpPr>
        <p:spPr>
          <a:xfrm>
            <a:off x="-33443" y="6359473"/>
            <a:ext cx="1224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1769138" y="6423727"/>
            <a:ext cx="4228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2477F-B70B-432B-BD52-2559A9E34F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66824" y="6469265"/>
            <a:ext cx="4786074" cy="314947"/>
            <a:chOff x="66824" y="6469265"/>
            <a:chExt cx="4786074" cy="314947"/>
          </a:xfrm>
        </p:grpSpPr>
        <p:pic>
          <p:nvPicPr>
            <p:cNvPr id="11" name="1 Imagen">
              <a:extLst>
                <a:ext uri="{FF2B5EF4-FFF2-40B4-BE49-F238E27FC236}">
                  <a16:creationId xmlns:a16="http://schemas.microsoft.com/office/drawing/2014/main" id="{D63D8A26-45D7-4ED9-BFB6-576DA30258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24" y="6479535"/>
              <a:ext cx="816000" cy="266016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A1671895-7A57-4931-9DA7-B3CB85EEE33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694" b="21750"/>
            <a:stretch/>
          </p:blipFill>
          <p:spPr>
            <a:xfrm>
              <a:off x="2095040" y="6483086"/>
              <a:ext cx="633600" cy="258916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A3ED77C1-AE24-4B4C-956D-B26698225F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2968" y="6505561"/>
              <a:ext cx="432000" cy="213967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65E5574E-D323-4348-876A-DCCF9DC274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896" y="6533232"/>
              <a:ext cx="720000" cy="158625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C70D2072-D622-4FB4-9A74-D872EA49D5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8784" y="6469265"/>
              <a:ext cx="384043" cy="286555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8A043688-05E3-4E73-AC78-432C45BE1E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2898" y="6481517"/>
              <a:ext cx="960000" cy="302695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7251DC35-21FB-44D2-878B-934B0CEFAC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8712" y="6473829"/>
              <a:ext cx="720000" cy="2774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3688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seño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64639"/>
            <a:ext cx="10972800" cy="946116"/>
          </a:xfrm>
          <a:ln>
            <a:noFill/>
          </a:ln>
        </p:spPr>
        <p:txBody>
          <a:bodyPr/>
          <a:lstStyle>
            <a:lvl1pPr>
              <a:defRPr sz="2933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AEAA78B-2236-4486-B249-1E779EC2913F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5" name="4 Rectángulo"/>
          <p:cNvSpPr/>
          <p:nvPr userDrawn="1"/>
        </p:nvSpPr>
        <p:spPr>
          <a:xfrm>
            <a:off x="527383" y="164637"/>
            <a:ext cx="71669" cy="960107"/>
          </a:xfrm>
          <a:prstGeom prst="rect">
            <a:avLst/>
          </a:prstGeom>
          <a:solidFill>
            <a:srgbClr val="E73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400"/>
          </a:p>
        </p:txBody>
      </p:sp>
      <p:sp>
        <p:nvSpPr>
          <p:cNvPr id="6" name="8 Marcador de texto"/>
          <p:cNvSpPr>
            <a:spLocks noGrp="1"/>
          </p:cNvSpPr>
          <p:nvPr>
            <p:ph type="body" sz="quarter" idx="25" hasCustomPrompt="1"/>
          </p:nvPr>
        </p:nvSpPr>
        <p:spPr>
          <a:xfrm>
            <a:off x="599052" y="1508787"/>
            <a:ext cx="10969557" cy="1152128"/>
          </a:xfrm>
          <a:noFill/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None/>
              <a:defRPr sz="1467" baseline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b="1" err="1"/>
              <a:t>Lorem</a:t>
            </a:r>
            <a:r>
              <a:rPr lang="en-US" b="1"/>
              <a:t> </a:t>
            </a:r>
            <a:r>
              <a:rPr lang="en-US" b="1" err="1"/>
              <a:t>Ipsum</a:t>
            </a:r>
            <a:r>
              <a:rPr lang="en-US"/>
              <a:t> is simply dummy text of the printing and typesetting industry. </a:t>
            </a:r>
            <a:r>
              <a:rPr lang="en-US" err="1"/>
              <a:t>Lorem</a:t>
            </a:r>
            <a:r>
              <a:rPr lang="en-US"/>
              <a:t> </a:t>
            </a:r>
            <a:r>
              <a:rPr lang="en-US" err="1"/>
              <a:t>Ipsum</a:t>
            </a:r>
            <a:r>
              <a:rPr lang="en-US"/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73313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8A1E31CB-89AE-2094-1716-24413C79CF7C}"/>
              </a:ext>
            </a:extLst>
          </p:cNvPr>
          <p:cNvCxnSpPr/>
          <p:nvPr userDrawn="1"/>
        </p:nvCxnSpPr>
        <p:spPr>
          <a:xfrm>
            <a:off x="78884" y="644516"/>
            <a:ext cx="12024000" cy="0"/>
          </a:xfrm>
          <a:prstGeom prst="line">
            <a:avLst/>
          </a:prstGeom>
          <a:ln w="3175">
            <a:solidFill>
              <a:srgbClr val="C00000">
                <a:alpha val="71000"/>
              </a:srgb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5847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23E870-5E04-376A-93B4-55139DA5E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A30B870-91A4-45CC-FA4F-550AF4807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C1FBC2C-BF48-A0AB-4A47-1EE8CEB127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7421949-9A27-3392-AD3F-603C7A0007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DD677FA-5CD6-7768-E309-3124410369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0E3FD9A-51E7-57C7-A1E1-5490D6BB2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AB61E87-4B1C-1584-56D3-A2D6884D3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9E6F976-B852-CBAB-84BA-2FF784DF5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96972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stra Diagonal 2">
            <a:extLst>
              <a:ext uri="{FF2B5EF4-FFF2-40B4-BE49-F238E27FC236}">
                <a16:creationId xmlns:a16="http://schemas.microsoft.com/office/drawing/2014/main" id="{A1769416-DC87-AD2C-0BEE-8EA3F74C973F}"/>
              </a:ext>
            </a:extLst>
          </p:cNvPr>
          <p:cNvSpPr/>
          <p:nvPr userDrawn="1"/>
        </p:nvSpPr>
        <p:spPr>
          <a:xfrm rot="13500000">
            <a:off x="2055146" y="-4047834"/>
            <a:ext cx="8081708" cy="8081710"/>
          </a:xfrm>
          <a:prstGeom prst="diagStripe">
            <a:avLst>
              <a:gd name="adj" fmla="val 93444"/>
            </a:avLst>
          </a:prstGeom>
          <a:solidFill>
            <a:srgbClr val="DAD9D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DC323C9-1525-4390-B93C-FDD94F0FD3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2899"/>
            <a:ext cx="12192000" cy="320675"/>
          </a:xfrm>
          <a:prstGeom prst="rect">
            <a:avLst/>
          </a:prstGeom>
        </p:spPr>
        <p:txBody>
          <a:bodyPr/>
          <a:lstStyle>
            <a:lvl1pPr algn="ctr">
              <a:defRPr sz="2000" b="1">
                <a:solidFill>
                  <a:schemeClr val="bg2">
                    <a:lumMod val="25000"/>
                  </a:schemeClr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pt-BR"/>
              <a:t>Clique Aqui para Editar Título do Slide</a:t>
            </a:r>
          </a:p>
        </p:txBody>
      </p:sp>
    </p:spTree>
    <p:extLst>
      <p:ext uri="{BB962C8B-B14F-4D97-AF65-F5344CB8AC3E}">
        <p14:creationId xmlns:p14="http://schemas.microsoft.com/office/powerpoint/2010/main" val="26129127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C5F8B1-B6EE-B781-97E3-297BBC474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1B4DEC9-168E-27FA-57A0-AB3C139F7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903FF72-11B5-2ACD-C26D-3BD089EEB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86D7EBA-E8F6-0C87-EBAE-50D283765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4932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8ECCAB0-15C5-AE2E-E029-D42102C88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13C6FE6-B091-DCED-8005-EF7E69628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9238B4A-ECA6-7E30-803E-25D7272AA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340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3A0734-A838-22F0-DBB8-A7307D667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EBD0B2-EC49-405C-42F9-362F211A7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D4D065F-C836-6774-51A6-BEB27C62C7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52176A9-CCC3-45DC-3267-CCEAF559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80BF3CE-7A55-0EC3-426C-BDEFE4556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A8F7FD5-FC05-5064-4582-6FD3D00E5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819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657433-C980-8926-8410-C62733D03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BEEF9C3-CAE4-4535-9F74-3106431425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300D120-E648-189B-3DAA-ABBA393EA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4DB28DE-346A-13C5-9E69-B664E3327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89099E2-9632-9B46-341F-781BBD62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655C23A-11E1-37BC-DCAE-48869CFC6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9699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oleObject" Target="../embeddings/oleObject2.bin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3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emf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ags" Target="../tags/tag6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oleObject" Target="../embeddings/oleObject4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image" Target="../media/image7.emf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38.xml"/><Relationship Id="rId16" Type="http://schemas.openxmlformats.org/officeDocument/2006/relationships/tags" Target="../tags/tag7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FF8D6844-D4E6-52E0-DC50-D42CF201FBD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138918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4" imgW="395" imgH="396" progId="TCLayout.ActiveDocument.1">
                  <p:embed/>
                </p:oleObj>
              </mc:Choice>
              <mc:Fallback>
                <p:oleObj name="Slide do think-cell" r:id="rId14" imgW="395" imgH="396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F8D6844-D4E6-52E0-DC50-D42CF201FB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m 6">
            <a:extLst>
              <a:ext uri="{FF2B5EF4-FFF2-40B4-BE49-F238E27FC236}">
                <a16:creationId xmlns:a16="http://schemas.microsoft.com/office/drawing/2014/main" id="{3716049D-7F15-F2A5-358B-B99DC5770701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9" cy="6857999"/>
          </a:xfrm>
          <a:prstGeom prst="rect">
            <a:avLst/>
          </a:prstGeom>
        </p:spPr>
      </p:pic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4572C66-598B-51E4-B8F2-E4749EE75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5311E40-79FC-08B0-CA69-3F641F0736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C56E1E-59C4-D72B-96D6-AB88FF9BB7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E6348-EA43-4967-B688-166A5172E79A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3214AD1-F8AA-2C10-BCEC-B8FC863E99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71BD879-A193-B660-5AFE-711E168779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9F937-FBB3-4B9E-AE5E-D4D8F278FCF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462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to 11" hidden="1"/>
          <p:cNvGraphicFramePr>
            <a:graphicFrameLocks noChangeAspect="1"/>
          </p:cNvGraphicFramePr>
          <p:nvPr userDrawn="1">
            <p:custDataLst>
              <p:tags r:id="rId16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8" imgW="421" imgH="423" progId="TCLayout.ActiveDocument.1">
                  <p:embed/>
                </p:oleObj>
              </mc:Choice>
              <mc:Fallback>
                <p:oleObj name="Slide do think-cell" r:id="rId18" imgW="421" imgH="423" progId="TCLayout.ActiveDocument.1">
                  <p:embed/>
                  <p:pic>
                    <p:nvPicPr>
                      <p:cNvPr id="12" name="Objeto 11" hidden="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tângulo 10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pt-BR" sz="280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1284868"/>
            <a:ext cx="11518900" cy="504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4971B-EA68-473E-924A-581A9AB58C4E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15/01/2026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6F508-ADC9-42AC-A2CA-A685E1D7A9A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1DEB91C-DA85-434B-BC23-DD8D8A97B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63575" y="186178"/>
            <a:ext cx="925866" cy="606732"/>
          </a:xfrm>
          <a:prstGeom prst="rect">
            <a:avLst/>
          </a:prstGeom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1308100" y="132662"/>
            <a:ext cx="9563100" cy="504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9" name="Arredondar Retângulo no Mesmo Canto Lateral 8"/>
          <p:cNvSpPr/>
          <p:nvPr userDrawn="1"/>
        </p:nvSpPr>
        <p:spPr>
          <a:xfrm rot="10800000">
            <a:off x="247374" y="1"/>
            <a:ext cx="10534926" cy="828000"/>
          </a:xfrm>
          <a:prstGeom prst="round2SameRect">
            <a:avLst>
              <a:gd name="adj1" fmla="val 25066"/>
              <a:gd name="adj2" fmla="val 0"/>
            </a:avLst>
          </a:prstGeom>
          <a:solidFill>
            <a:srgbClr val="E2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550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>
            <a:extLst>
              <a:ext uri="{FF2B5EF4-FFF2-40B4-BE49-F238E27FC236}">
                <a16:creationId xmlns:a16="http://schemas.microsoft.com/office/drawing/2014/main" id="{D3E79E68-074B-454A-9C7A-D0B410C5DE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5463184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4" imgW="395" imgH="396" progId="TCLayout.ActiveDocument.1">
                  <p:embed/>
                </p:oleObj>
              </mc:Choice>
              <mc:Fallback>
                <p:oleObj name="Slide do think-cell" r:id="rId14" imgW="395" imgH="396" progId="TCLayout.ActiveDocument.1">
                  <p:embed/>
                  <p:pic>
                    <p:nvPicPr>
                      <p:cNvPr id="8" name="Objeto 7" hidden="1">
                        <a:extLst>
                          <a:ext uri="{FF2B5EF4-FFF2-40B4-BE49-F238E27FC236}">
                            <a16:creationId xmlns:a16="http://schemas.microsoft.com/office/drawing/2014/main" id="{D3E79E68-074B-454A-9C7A-D0B410C5DE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346E367-E96C-4120-BD0F-E676D1E88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4A79FC6-C440-49BF-954F-C4999FC97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AEDDAB-D852-4D18-BB5A-F9DA371E7C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CAE-7632-4B06-9E39-301715368552}" type="datetimeFigureOut">
              <a:rPr lang="pt-BR" smtClean="0"/>
              <a:t>15/01/2026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F981ECE-A2C8-4FD1-A54C-A1B459C60C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A9CF52-DF4F-4551-A03E-8B595226FB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B2DCF-A692-4798-9291-946E534273F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1032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1A7B227-EEBD-8D71-A3B9-6B84051F13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1090923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7" imgW="395" imgH="394" progId="TCLayout.ActiveDocument.1">
                  <p:embed/>
                </p:oleObj>
              </mc:Choice>
              <mc:Fallback>
                <p:oleObj name="Slide do think-cell" r:id="rId17" imgW="395" imgH="394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1A7B227-EEBD-8D71-A3B9-6B84051F13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Agrupar 1">
            <a:extLst>
              <a:ext uri="{FF2B5EF4-FFF2-40B4-BE49-F238E27FC236}">
                <a16:creationId xmlns:a16="http://schemas.microsoft.com/office/drawing/2014/main" id="{F1687952-A978-459B-8357-114031BAAD08}"/>
              </a:ext>
            </a:extLst>
          </p:cNvPr>
          <p:cNvGrpSpPr/>
          <p:nvPr/>
        </p:nvGrpSpPr>
        <p:grpSpPr>
          <a:xfrm>
            <a:off x="1" y="1"/>
            <a:ext cx="7114971" cy="6858001"/>
            <a:chOff x="1" y="2236981"/>
            <a:chExt cx="4794169" cy="46210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D4C8D2C9-DAA6-4E0B-B2AF-7B21CE47A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384" y="2612819"/>
              <a:ext cx="2478228" cy="2488308"/>
            </a:xfrm>
            <a:custGeom>
              <a:avLst/>
              <a:gdLst>
                <a:gd name="T0" fmla="*/ 373 w 1729"/>
                <a:gd name="T1" fmla="*/ 1731 h 1731"/>
                <a:gd name="T2" fmla="*/ 283 w 1729"/>
                <a:gd name="T3" fmla="*/ 1636 h 1731"/>
                <a:gd name="T4" fmla="*/ 28 w 1729"/>
                <a:gd name="T5" fmla="*/ 1386 h 1731"/>
                <a:gd name="T6" fmla="*/ 27 w 1729"/>
                <a:gd name="T7" fmla="*/ 1320 h 1731"/>
                <a:gd name="T8" fmla="*/ 593 w 1729"/>
                <a:gd name="T9" fmla="*/ 758 h 1731"/>
                <a:gd name="T10" fmla="*/ 1128 w 1729"/>
                <a:gd name="T11" fmla="*/ 223 h 1731"/>
                <a:gd name="T12" fmla="*/ 1359 w 1729"/>
                <a:gd name="T13" fmla="*/ 0 h 1731"/>
                <a:gd name="T14" fmla="*/ 1729 w 1729"/>
                <a:gd name="T15" fmla="*/ 377 h 1731"/>
                <a:gd name="T16" fmla="*/ 373 w 1729"/>
                <a:gd name="T17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9" h="1731">
                  <a:moveTo>
                    <a:pt x="373" y="1731"/>
                  </a:moveTo>
                  <a:cubicBezTo>
                    <a:pt x="344" y="1700"/>
                    <a:pt x="314" y="1667"/>
                    <a:pt x="283" y="1636"/>
                  </a:cubicBezTo>
                  <a:cubicBezTo>
                    <a:pt x="199" y="1552"/>
                    <a:pt x="114" y="1468"/>
                    <a:pt x="28" y="1386"/>
                  </a:cubicBezTo>
                  <a:cubicBezTo>
                    <a:pt x="2" y="1361"/>
                    <a:pt x="0" y="1346"/>
                    <a:pt x="27" y="1320"/>
                  </a:cubicBezTo>
                  <a:cubicBezTo>
                    <a:pt x="217" y="1133"/>
                    <a:pt x="405" y="945"/>
                    <a:pt x="593" y="758"/>
                  </a:cubicBezTo>
                  <a:cubicBezTo>
                    <a:pt x="771" y="580"/>
                    <a:pt x="949" y="401"/>
                    <a:pt x="1128" y="223"/>
                  </a:cubicBezTo>
                  <a:cubicBezTo>
                    <a:pt x="1204" y="147"/>
                    <a:pt x="1283" y="73"/>
                    <a:pt x="1359" y="0"/>
                  </a:cubicBezTo>
                  <a:cubicBezTo>
                    <a:pt x="1480" y="123"/>
                    <a:pt x="1605" y="250"/>
                    <a:pt x="1729" y="377"/>
                  </a:cubicBezTo>
                  <a:cubicBezTo>
                    <a:pt x="1282" y="824"/>
                    <a:pt x="830" y="1275"/>
                    <a:pt x="373" y="17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1028030C-FC98-4B76-9BAD-EBD935800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12" y="2236981"/>
              <a:ext cx="757436" cy="2083670"/>
            </a:xfrm>
            <a:custGeom>
              <a:avLst/>
              <a:gdLst>
                <a:gd name="T0" fmla="*/ 528 w 528"/>
                <a:gd name="T1" fmla="*/ 1450 h 1450"/>
                <a:gd name="T2" fmla="*/ 0 w 528"/>
                <a:gd name="T3" fmla="*/ 1450 h 1450"/>
                <a:gd name="T4" fmla="*/ 0 w 528"/>
                <a:gd name="T5" fmla="*/ 0 h 1450"/>
                <a:gd name="T6" fmla="*/ 528 w 528"/>
                <a:gd name="T7" fmla="*/ 0 h 1450"/>
                <a:gd name="T8" fmla="*/ 528 w 528"/>
                <a:gd name="T9" fmla="*/ 1450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450">
                  <a:moveTo>
                    <a:pt x="528" y="1450"/>
                  </a:moveTo>
                  <a:cubicBezTo>
                    <a:pt x="349" y="1450"/>
                    <a:pt x="176" y="1450"/>
                    <a:pt x="0" y="1450"/>
                  </a:cubicBezTo>
                  <a:cubicBezTo>
                    <a:pt x="0" y="967"/>
                    <a:pt x="0" y="485"/>
                    <a:pt x="0" y="0"/>
                  </a:cubicBezTo>
                  <a:cubicBezTo>
                    <a:pt x="175" y="0"/>
                    <a:pt x="350" y="0"/>
                    <a:pt x="528" y="0"/>
                  </a:cubicBezTo>
                  <a:cubicBezTo>
                    <a:pt x="528" y="482"/>
                    <a:pt x="528" y="964"/>
                    <a:pt x="528" y="14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2E710BF-A09E-42A6-BB3D-9A9F69369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7700" y="5845603"/>
              <a:ext cx="2076470" cy="768956"/>
            </a:xfrm>
            <a:custGeom>
              <a:avLst/>
              <a:gdLst>
                <a:gd name="T0" fmla="*/ 4 w 1449"/>
                <a:gd name="T1" fmla="*/ 535 h 535"/>
                <a:gd name="T2" fmla="*/ 1 w 1449"/>
                <a:gd name="T3" fmla="*/ 496 h 535"/>
                <a:gd name="T4" fmla="*/ 0 w 1449"/>
                <a:gd name="T5" fmla="*/ 43 h 535"/>
                <a:gd name="T6" fmla="*/ 42 w 1449"/>
                <a:gd name="T7" fmla="*/ 0 h 535"/>
                <a:gd name="T8" fmla="*/ 1411 w 1449"/>
                <a:gd name="T9" fmla="*/ 1 h 535"/>
                <a:gd name="T10" fmla="*/ 1449 w 1449"/>
                <a:gd name="T11" fmla="*/ 4 h 535"/>
                <a:gd name="T12" fmla="*/ 1449 w 1449"/>
                <a:gd name="T13" fmla="*/ 535 h 535"/>
                <a:gd name="T14" fmla="*/ 4 w 1449"/>
                <a:gd name="T15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9" h="535">
                  <a:moveTo>
                    <a:pt x="4" y="535"/>
                  </a:moveTo>
                  <a:cubicBezTo>
                    <a:pt x="3" y="521"/>
                    <a:pt x="1" y="509"/>
                    <a:pt x="1" y="496"/>
                  </a:cubicBezTo>
                  <a:cubicBezTo>
                    <a:pt x="1" y="345"/>
                    <a:pt x="1" y="194"/>
                    <a:pt x="0" y="43"/>
                  </a:cubicBezTo>
                  <a:cubicBezTo>
                    <a:pt x="0" y="11"/>
                    <a:pt x="9" y="0"/>
                    <a:pt x="42" y="0"/>
                  </a:cubicBezTo>
                  <a:cubicBezTo>
                    <a:pt x="498" y="1"/>
                    <a:pt x="954" y="1"/>
                    <a:pt x="1411" y="1"/>
                  </a:cubicBezTo>
                  <a:cubicBezTo>
                    <a:pt x="1423" y="1"/>
                    <a:pt x="1435" y="3"/>
                    <a:pt x="1449" y="4"/>
                  </a:cubicBezTo>
                  <a:cubicBezTo>
                    <a:pt x="1449" y="182"/>
                    <a:pt x="1449" y="357"/>
                    <a:pt x="1449" y="535"/>
                  </a:cubicBezTo>
                  <a:cubicBezTo>
                    <a:pt x="967" y="535"/>
                    <a:pt x="486" y="535"/>
                    <a:pt x="4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  <p:sp>
          <p:nvSpPr>
            <p:cNvPr id="20" name="Forma Livre: Forma 19">
              <a:extLst>
                <a:ext uri="{FF2B5EF4-FFF2-40B4-BE49-F238E27FC236}">
                  <a16:creationId xmlns:a16="http://schemas.microsoft.com/office/drawing/2014/main" id="{DD5A6F06-7869-4C92-A856-5886B5818090}"/>
                </a:ext>
              </a:extLst>
            </p:cNvPr>
            <p:cNvSpPr/>
            <p:nvPr userDrawn="1"/>
          </p:nvSpPr>
          <p:spPr>
            <a:xfrm>
              <a:off x="1" y="4953408"/>
              <a:ext cx="2157159" cy="1904592"/>
            </a:xfrm>
            <a:custGeom>
              <a:avLst/>
              <a:gdLst>
                <a:gd name="connsiteX0" fmla="*/ 483887 w 2157159"/>
                <a:gd name="connsiteY0" fmla="*/ 0 h 1904592"/>
                <a:gd name="connsiteX1" fmla="*/ 2157159 w 2157159"/>
                <a:gd name="connsiteY1" fmla="*/ 1673272 h 1904592"/>
                <a:gd name="connsiteX2" fmla="*/ 2148520 w 2157159"/>
                <a:gd name="connsiteY2" fmla="*/ 1844355 h 1904592"/>
                <a:gd name="connsiteX3" fmla="*/ 2139327 w 2157159"/>
                <a:gd name="connsiteY3" fmla="*/ 1904592 h 1904592"/>
                <a:gd name="connsiteX4" fmla="*/ 1284060 w 2157159"/>
                <a:gd name="connsiteY4" fmla="*/ 1904592 h 1904592"/>
                <a:gd name="connsiteX5" fmla="*/ 1303526 w 2157159"/>
                <a:gd name="connsiteY5" fmla="*/ 1841884 h 1904592"/>
                <a:gd name="connsiteX6" fmla="*/ 1320523 w 2157159"/>
                <a:gd name="connsiteY6" fmla="*/ 1673272 h 1904592"/>
                <a:gd name="connsiteX7" fmla="*/ 483887 w 2157159"/>
                <a:gd name="connsiteY7" fmla="*/ 836636 h 1904592"/>
                <a:gd name="connsiteX8" fmla="*/ 16116 w 2157159"/>
                <a:gd name="connsiteY8" fmla="*/ 979521 h 1904592"/>
                <a:gd name="connsiteX9" fmla="*/ 0 w 2157159"/>
                <a:gd name="connsiteY9" fmla="*/ 992818 h 1904592"/>
                <a:gd name="connsiteX10" fmla="*/ 0 w 2157159"/>
                <a:gd name="connsiteY10" fmla="*/ 71706 h 1904592"/>
                <a:gd name="connsiteX11" fmla="*/ 146664 w 2157159"/>
                <a:gd name="connsiteY11" fmla="*/ 33995 h 1904592"/>
                <a:gd name="connsiteX12" fmla="*/ 483887 w 2157159"/>
                <a:gd name="connsiteY12" fmla="*/ 0 h 190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57159" h="1904592">
                  <a:moveTo>
                    <a:pt x="483887" y="0"/>
                  </a:moveTo>
                  <a:cubicBezTo>
                    <a:pt x="1408010" y="0"/>
                    <a:pt x="2157159" y="749149"/>
                    <a:pt x="2157159" y="1673272"/>
                  </a:cubicBezTo>
                  <a:cubicBezTo>
                    <a:pt x="2157159" y="1731030"/>
                    <a:pt x="2154233" y="1788104"/>
                    <a:pt x="2148520" y="1844355"/>
                  </a:cubicBezTo>
                  <a:lnTo>
                    <a:pt x="2139327" y="1904592"/>
                  </a:lnTo>
                  <a:lnTo>
                    <a:pt x="1284060" y="1904592"/>
                  </a:lnTo>
                  <a:lnTo>
                    <a:pt x="1303526" y="1841884"/>
                  </a:lnTo>
                  <a:cubicBezTo>
                    <a:pt x="1314670" y="1787421"/>
                    <a:pt x="1320523" y="1731030"/>
                    <a:pt x="1320523" y="1673272"/>
                  </a:cubicBezTo>
                  <a:cubicBezTo>
                    <a:pt x="1320523" y="1211211"/>
                    <a:pt x="945948" y="836636"/>
                    <a:pt x="483887" y="836636"/>
                  </a:cubicBezTo>
                  <a:cubicBezTo>
                    <a:pt x="310614" y="836636"/>
                    <a:pt x="149644" y="889311"/>
                    <a:pt x="16116" y="979521"/>
                  </a:cubicBezTo>
                  <a:lnTo>
                    <a:pt x="0" y="992818"/>
                  </a:lnTo>
                  <a:lnTo>
                    <a:pt x="0" y="71706"/>
                  </a:lnTo>
                  <a:lnTo>
                    <a:pt x="146664" y="33995"/>
                  </a:lnTo>
                  <a:cubicBezTo>
                    <a:pt x="255590" y="11706"/>
                    <a:pt x="368372" y="0"/>
                    <a:pt x="4838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695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25.png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chart" Target="../charts/chart1.xml"/><Relationship Id="rId11" Type="http://schemas.openxmlformats.org/officeDocument/2006/relationships/image" Target="../media/image30.png"/><Relationship Id="rId5" Type="http://schemas.openxmlformats.org/officeDocument/2006/relationships/image" Target="../media/image1.emf"/><Relationship Id="rId10" Type="http://schemas.openxmlformats.org/officeDocument/2006/relationships/image" Target="../media/image29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1.xml"/><Relationship Id="rId6" Type="http://schemas.openxmlformats.org/officeDocument/2006/relationships/image" Target="../media/image3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5.png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2.xml"/><Relationship Id="rId6" Type="http://schemas.openxmlformats.org/officeDocument/2006/relationships/image" Target="../media/image34.png"/><Relationship Id="rId11" Type="http://schemas.openxmlformats.org/officeDocument/2006/relationships/image" Target="../media/image37.jpeg"/><Relationship Id="rId5" Type="http://schemas.openxmlformats.org/officeDocument/2006/relationships/image" Target="../media/image1.emf"/><Relationship Id="rId10" Type="http://schemas.microsoft.com/office/2007/relationships/hdphoto" Target="../media/hdphoto2.wdp"/><Relationship Id="rId4" Type="http://schemas.openxmlformats.org/officeDocument/2006/relationships/oleObject" Target="../embeddings/oleObject10.bin"/><Relationship Id="rId9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microsoft.com/office/2007/relationships/hdphoto" Target="../media/hdphoto3.wdp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8.png"/><Relationship Id="rId12" Type="http://schemas.openxmlformats.org/officeDocument/2006/relationships/image" Target="../media/image40.png"/><Relationship Id="rId17" Type="http://schemas.openxmlformats.org/officeDocument/2006/relationships/image" Target="../media/image42.sv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41.png"/><Relationship Id="rId1" Type="http://schemas.openxmlformats.org/officeDocument/2006/relationships/tags" Target="../tags/tag13.xml"/><Relationship Id="rId6" Type="http://schemas.openxmlformats.org/officeDocument/2006/relationships/image" Target="../media/image37.jpeg"/><Relationship Id="rId11" Type="http://schemas.microsoft.com/office/2007/relationships/hdphoto" Target="../media/hdphoto2.wdp"/><Relationship Id="rId5" Type="http://schemas.openxmlformats.org/officeDocument/2006/relationships/image" Target="../media/image1.emf"/><Relationship Id="rId15" Type="http://schemas.openxmlformats.org/officeDocument/2006/relationships/image" Target="../media/image39.png"/><Relationship Id="rId10" Type="http://schemas.openxmlformats.org/officeDocument/2006/relationships/image" Target="../media/image36.png"/><Relationship Id="rId4" Type="http://schemas.openxmlformats.org/officeDocument/2006/relationships/oleObject" Target="../embeddings/oleObject11.bin"/><Relationship Id="rId9" Type="http://schemas.microsoft.com/office/2007/relationships/hdphoto" Target="../media/hdphoto1.wdp"/><Relationship Id="rId1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4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1.emf"/><Relationship Id="rId15" Type="http://schemas.microsoft.com/office/2007/relationships/hdphoto" Target="../media/hdphoto3.wdp"/><Relationship Id="rId10" Type="http://schemas.openxmlformats.org/officeDocument/2006/relationships/image" Target="../media/image47.png"/><Relationship Id="rId4" Type="http://schemas.openxmlformats.org/officeDocument/2006/relationships/oleObject" Target="../embeddings/oleObject11.bin"/><Relationship Id="rId9" Type="http://schemas.openxmlformats.org/officeDocument/2006/relationships/image" Target="../media/image46.png"/><Relationship Id="rId1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5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A1463-8738-3698-F349-251CA1241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972D3636-8FCE-3DC5-FFBD-9512E0EFC08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3" imgW="395" imgH="396" progId="TCLayout.ActiveDocument.1">
                  <p:embed/>
                </p:oleObj>
              </mc:Choice>
              <mc:Fallback>
                <p:oleObj name="Slide do think-cell" r:id="rId3" imgW="395" imgH="396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972D3636-8FCE-3DC5-FFBD-9512E0EFC0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tângulo 1">
            <a:extLst>
              <a:ext uri="{FF2B5EF4-FFF2-40B4-BE49-F238E27FC236}">
                <a16:creationId xmlns:a16="http://schemas.microsoft.com/office/drawing/2014/main" id="{1177B8F0-BA49-3083-C4FA-7637D11F6955}"/>
              </a:ext>
            </a:extLst>
          </p:cNvPr>
          <p:cNvSpPr/>
          <p:nvPr/>
        </p:nvSpPr>
        <p:spPr>
          <a:xfrm flipV="1">
            <a:off x="-18979" y="0"/>
            <a:ext cx="12210979" cy="6850164"/>
          </a:xfrm>
          <a:prstGeom prst="rect">
            <a:avLst/>
          </a:prstGeom>
          <a:gradFill flip="none" rotWithShape="1">
            <a:gsLst>
              <a:gs pos="0">
                <a:srgbClr val="510304"/>
              </a:gs>
              <a:gs pos="73000">
                <a:srgbClr val="7F0A0C"/>
              </a:gs>
              <a:gs pos="49000">
                <a:srgbClr val="610607"/>
              </a:gs>
              <a:gs pos="100000">
                <a:srgbClr val="B81317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7">
            <a:extLst>
              <a:ext uri="{FF2B5EF4-FFF2-40B4-BE49-F238E27FC236}">
                <a16:creationId xmlns:a16="http://schemas.microsoft.com/office/drawing/2014/main" id="{18DEFDA7-681A-0C88-3FBE-E53AC7F623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4349" y="0"/>
            <a:ext cx="3087651" cy="1343481"/>
          </a:xfrm>
          <a:prstGeom prst="rect">
            <a:avLst/>
          </a:prstGeom>
        </p:spPr>
      </p:pic>
      <p:sp>
        <p:nvSpPr>
          <p:cNvPr id="4" name="Rectangle 39">
            <a:extLst>
              <a:ext uri="{FF2B5EF4-FFF2-40B4-BE49-F238E27FC236}">
                <a16:creationId xmlns:a16="http://schemas.microsoft.com/office/drawing/2014/main" id="{A2D063B7-3DE0-FA5F-325C-A555896E99A1}"/>
              </a:ext>
            </a:extLst>
          </p:cNvPr>
          <p:cNvSpPr/>
          <p:nvPr/>
        </p:nvSpPr>
        <p:spPr>
          <a:xfrm>
            <a:off x="269923" y="2732314"/>
            <a:ext cx="5973763" cy="1328057"/>
          </a:xfrm>
          <a:prstGeom prst="rect">
            <a:avLst/>
          </a:prstGeom>
          <a:solidFill>
            <a:srgbClr val="FF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9551D0-75A8-ABD5-0755-9D0EC18F03FB}"/>
              </a:ext>
            </a:extLst>
          </p:cNvPr>
          <p:cNvSpPr txBox="1">
            <a:spLocks/>
          </p:cNvSpPr>
          <p:nvPr/>
        </p:nvSpPr>
        <p:spPr>
          <a:xfrm>
            <a:off x="587829" y="2914005"/>
            <a:ext cx="5270993" cy="972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6000" dirty="0">
                <a:solidFill>
                  <a:prstClr val="white"/>
                </a:solidFill>
                <a:latin typeface="Bebas Neue" panose="020B0606020202050201" pitchFamily="34" charset="0"/>
                <a:cs typeface="Calibri"/>
              </a:rPr>
              <a:t>PORTFÓLIO PÓS PAGO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Calibri"/>
            </a:endParaRPr>
          </a:p>
        </p:txBody>
      </p:sp>
      <p:sp>
        <p:nvSpPr>
          <p:cNvPr id="13" name="Half Frame 44">
            <a:extLst>
              <a:ext uri="{FF2B5EF4-FFF2-40B4-BE49-F238E27FC236}">
                <a16:creationId xmlns:a16="http://schemas.microsoft.com/office/drawing/2014/main" id="{98B09207-D045-E857-2B75-6E933CE57336}"/>
              </a:ext>
            </a:extLst>
          </p:cNvPr>
          <p:cNvSpPr/>
          <p:nvPr/>
        </p:nvSpPr>
        <p:spPr>
          <a:xfrm flipH="1">
            <a:off x="5722764" y="2822870"/>
            <a:ext cx="458686" cy="452095"/>
          </a:xfrm>
          <a:prstGeom prst="halfFrame">
            <a:avLst>
              <a:gd name="adj1" fmla="val 15564"/>
              <a:gd name="adj2" fmla="val 1693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Half Frame 44">
            <a:extLst>
              <a:ext uri="{FF2B5EF4-FFF2-40B4-BE49-F238E27FC236}">
                <a16:creationId xmlns:a16="http://schemas.microsoft.com/office/drawing/2014/main" id="{D3F57379-A943-BBA4-193F-FF642451C189}"/>
              </a:ext>
            </a:extLst>
          </p:cNvPr>
          <p:cNvSpPr/>
          <p:nvPr/>
        </p:nvSpPr>
        <p:spPr>
          <a:xfrm rot="10800000" flipH="1">
            <a:off x="341410" y="3501762"/>
            <a:ext cx="458686" cy="452095"/>
          </a:xfrm>
          <a:prstGeom prst="halfFrame">
            <a:avLst>
              <a:gd name="adj1" fmla="val 15564"/>
              <a:gd name="adj2" fmla="val 1693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0287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B7410-BE7F-B2C4-E17B-7831ED362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6E74FC08-A1F1-6CF6-240A-3F0E2560911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395" imgH="396" progId="TCLayout.ActiveDocument.1">
                  <p:embed/>
                </p:oleObj>
              </mc:Choice>
              <mc:Fallback>
                <p:oleObj name="Slide do think-cell" r:id="rId4" imgW="395" imgH="396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6E74FC08-A1F1-6CF6-240A-3F0E256091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tângulo 20">
            <a:extLst>
              <a:ext uri="{FF2B5EF4-FFF2-40B4-BE49-F238E27FC236}">
                <a16:creationId xmlns:a16="http://schemas.microsoft.com/office/drawing/2014/main" id="{6889FB1E-BF6E-F3EF-4472-47C79C5847CB}"/>
              </a:ext>
            </a:extLst>
          </p:cNvPr>
          <p:cNvSpPr/>
          <p:nvPr/>
        </p:nvSpPr>
        <p:spPr>
          <a:xfrm flipV="1">
            <a:off x="0" y="0"/>
            <a:ext cx="12210979" cy="6876000"/>
          </a:xfrm>
          <a:prstGeom prst="rect">
            <a:avLst/>
          </a:prstGeom>
          <a:gradFill flip="none" rotWithShape="1">
            <a:gsLst>
              <a:gs pos="0">
                <a:srgbClr val="510304"/>
              </a:gs>
              <a:gs pos="73000">
                <a:srgbClr val="7F0A0C"/>
              </a:gs>
              <a:gs pos="49000">
                <a:srgbClr val="610607"/>
              </a:gs>
              <a:gs pos="100000">
                <a:srgbClr val="B81317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 0">
            <a:extLst>
              <a:ext uri="{FF2B5EF4-FFF2-40B4-BE49-F238E27FC236}">
                <a16:creationId xmlns:a16="http://schemas.microsoft.com/office/drawing/2014/main" id="{A10DA0F9-1CDB-7D7E-3820-88DEE279B119}"/>
              </a:ext>
            </a:extLst>
          </p:cNvPr>
          <p:cNvSpPr/>
          <p:nvPr/>
        </p:nvSpPr>
        <p:spPr>
          <a:xfrm>
            <a:off x="211025" y="19295"/>
            <a:ext cx="11502076" cy="90965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9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6350" cap="flat">
                  <a:noFill/>
                  <a:miter lim="800000"/>
                </a:ln>
                <a:solidFill>
                  <a:prstClr val="white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Poppins Light" panose="00000400000000000000" pitchFamily="2" charset="0"/>
              </a:rPr>
              <a:t>O QUE A PESQUISA NOS MOSTROU?</a:t>
            </a:r>
            <a:endParaRPr kumimoji="0" lang="en-US" sz="5400" b="1" i="0" u="none" strike="noStrike" kern="1200" cap="none" spc="0" normalizeH="0" baseline="0" noProof="0" dirty="0">
              <a:ln w="6350" cap="flat">
                <a:noFill/>
                <a:miter lim="800000"/>
              </a:ln>
              <a:solidFill>
                <a:srgbClr val="FFC000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Poppins Light" panose="00000400000000000000" pitchFamily="2" charset="0"/>
            </a:endParaRPr>
          </a:p>
        </p:txBody>
      </p: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D99F5869-B3C4-C803-A1CE-B18437285FA0}"/>
              </a:ext>
            </a:extLst>
          </p:cNvPr>
          <p:cNvCxnSpPr>
            <a:cxnSpLocks/>
          </p:cNvCxnSpPr>
          <p:nvPr/>
        </p:nvCxnSpPr>
        <p:spPr>
          <a:xfrm>
            <a:off x="205124" y="881531"/>
            <a:ext cx="691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1">
            <a:extLst>
              <a:ext uri="{FF2B5EF4-FFF2-40B4-BE49-F238E27FC236}">
                <a16:creationId xmlns:a16="http://schemas.microsoft.com/office/drawing/2014/main" id="{6BAB5A1C-3E5B-6751-955F-04069DFCF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9" name="Rectangle 2">
            <a:extLst>
              <a:ext uri="{FF2B5EF4-FFF2-40B4-BE49-F238E27FC236}">
                <a16:creationId xmlns:a16="http://schemas.microsoft.com/office/drawing/2014/main" id="{3253B527-AC29-FF20-3057-E3B304540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40726766-159A-63E4-6F01-51E21C577AC9}"/>
              </a:ext>
            </a:extLst>
          </p:cNvPr>
          <p:cNvSpPr txBox="1"/>
          <p:nvPr/>
        </p:nvSpPr>
        <p:spPr>
          <a:xfrm>
            <a:off x="7057229" y="1099594"/>
            <a:ext cx="52871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Bebas Neue" panose="020B0606020202050201" pitchFamily="34" charset="0"/>
              </a:rPr>
              <a:t>Pós pago são clientes que USAM</a:t>
            </a:r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 MUITA INTERNET 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EC404410-58D6-65E4-CDE6-9B10904382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8083368"/>
              </p:ext>
            </p:extLst>
          </p:nvPr>
        </p:nvGraphicFramePr>
        <p:xfrm>
          <a:off x="2601891" y="826451"/>
          <a:ext cx="6130382" cy="5719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44B48E38-40E7-E059-4DF8-5D777B0A1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690" y="1843879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1058FA40-1812-713A-545F-EF474854C113}"/>
              </a:ext>
            </a:extLst>
          </p:cNvPr>
          <p:cNvSpPr txBox="1"/>
          <p:nvPr/>
        </p:nvSpPr>
        <p:spPr>
          <a:xfrm>
            <a:off x="7964486" y="1659242"/>
            <a:ext cx="40954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200" b="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E NÃO CLIENTES DE ALTA RENDA</a:t>
            </a:r>
          </a:p>
          <a:p>
            <a:r>
              <a:rPr lang="pt-BR" sz="1200" b="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PODEM OPTAR POR PLANOS FAMÍLIA OU INDIVIDUAIS</a:t>
            </a:r>
          </a:p>
          <a:p>
            <a:endParaRPr lang="pt-BR" sz="1200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 lvl="1"/>
            <a:r>
              <a:rPr lang="pt-BR" sz="1200" b="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NÃO ENXERGAM CONTROLE E PÓS PAGO COMO A MESMA COISA</a:t>
            </a:r>
            <a:endParaRPr lang="pt-BR" sz="1400" b="1" dirty="0">
              <a:solidFill>
                <a:srgbClr val="FFC000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3E486B9E-144F-11CA-5820-F98D69536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947" y="1738373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4F1AEBAD-D958-2B89-79D0-5F7BFEC04B56}"/>
              </a:ext>
            </a:extLst>
          </p:cNvPr>
          <p:cNvSpPr txBox="1"/>
          <p:nvPr/>
        </p:nvSpPr>
        <p:spPr>
          <a:xfrm>
            <a:off x="539015" y="1592451"/>
            <a:ext cx="3187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Bebas Neue" panose="020B0606020202050201" pitchFamily="34" charset="0"/>
              </a:rPr>
              <a:t>CLIENTES EXIGEM que </a:t>
            </a:r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O BÁSICO</a:t>
            </a:r>
          </a:p>
          <a:p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FUNCIONE PERFEITAMENTE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948CCC3-D86B-6747-CE25-2C1109B438A3}"/>
              </a:ext>
            </a:extLst>
          </p:cNvPr>
          <p:cNvSpPr txBox="1"/>
          <p:nvPr/>
        </p:nvSpPr>
        <p:spPr>
          <a:xfrm>
            <a:off x="262676" y="4079227"/>
            <a:ext cx="32252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>
                <a:solidFill>
                  <a:schemeClr val="bg1"/>
                </a:solidFill>
                <a:latin typeface="Bebas Neue" panose="020B0606020202050201" pitchFamily="34" charset="0"/>
              </a:rPr>
              <a:t>DESEJAM SE SENTIR </a:t>
            </a:r>
            <a:r>
              <a:rPr lang="pt-BR" sz="2800" b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DESPREOCUPADOS COM A OPERADORA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B57807C-8366-68FE-8EDF-29035E7D17EE}"/>
              </a:ext>
            </a:extLst>
          </p:cNvPr>
          <p:cNvSpPr txBox="1"/>
          <p:nvPr/>
        </p:nvSpPr>
        <p:spPr>
          <a:xfrm>
            <a:off x="8732273" y="4263893"/>
            <a:ext cx="318702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Bebas Neue" panose="020B0606020202050201" pitchFamily="34" charset="0"/>
              </a:rPr>
              <a:t>QUEREM UMA </a:t>
            </a:r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RELAÇÃO PREMIUM </a:t>
            </a:r>
            <a:r>
              <a:rPr lang="pt-BR" sz="2400" b="1" dirty="0">
                <a:solidFill>
                  <a:schemeClr val="bg1"/>
                </a:solidFill>
                <a:latin typeface="Bebas Neue" panose="020B0606020202050201" pitchFamily="34" charset="0"/>
              </a:rPr>
              <a:t>e</a:t>
            </a:r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 Atendimento impecável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038A198D-0802-A84A-521B-E8B913276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487" y="4145318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CAC96B9D-16BD-E1A2-B44B-67AFE541E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037" y="4143852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42CF6596-E57E-D7F1-C760-19BDB5FB0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124" y="5601922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m 12" descr="Uma imagem contendo Ícone&#10;&#10;O conteúdo gerado por IA pode estar incorreto.">
            <a:extLst>
              <a:ext uri="{FF2B5EF4-FFF2-40B4-BE49-F238E27FC236}">
                <a16:creationId xmlns:a16="http://schemas.microsoft.com/office/drawing/2014/main" id="{3CDA7B44-3D36-492D-EC63-0F685BF158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3" t="12688" r="28947" b="12688"/>
          <a:stretch>
            <a:fillRect/>
          </a:stretch>
        </p:blipFill>
        <p:spPr>
          <a:xfrm>
            <a:off x="4473826" y="2170373"/>
            <a:ext cx="3036596" cy="3021355"/>
          </a:xfrm>
          <a:prstGeom prst="ellipse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2DA0F60-F40D-0EA5-FCD0-5A9420478ADF}"/>
              </a:ext>
            </a:extLst>
          </p:cNvPr>
          <p:cNvSpPr txBox="1"/>
          <p:nvPr/>
        </p:nvSpPr>
        <p:spPr>
          <a:xfrm>
            <a:off x="1224746" y="6257903"/>
            <a:ext cx="9742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Bebas Neue" panose="020B0606020202050201" pitchFamily="34" charset="0"/>
              </a:rPr>
              <a:t>BENEFÍCIOS QUE MAIS DESEJAM:  </a:t>
            </a:r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AMAZENAMENTO EM NUVEM, SEGURO DE CELULAR </a:t>
            </a:r>
            <a:r>
              <a:rPr lang="pt-BR" sz="2800" b="1" dirty="0">
                <a:solidFill>
                  <a:schemeClr val="bg1"/>
                </a:solidFill>
                <a:latin typeface="Bebas Neue" panose="020B0606020202050201" pitchFamily="34" charset="0"/>
                <a:cs typeface="Poppins Light" pitchFamily="34" charset="-120"/>
              </a:rPr>
              <a:t>E</a:t>
            </a:r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 STREAMING</a:t>
            </a:r>
          </a:p>
        </p:txBody>
      </p:sp>
    </p:spTree>
    <p:extLst>
      <p:ext uri="{BB962C8B-B14F-4D97-AF65-F5344CB8AC3E}">
        <p14:creationId xmlns:p14="http://schemas.microsoft.com/office/powerpoint/2010/main" val="283488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202E1-A1CA-F770-DAFA-EC808AE2F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BD27FB03-8C18-A74E-36EF-541826F996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094931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395" imgH="396" progId="TCLayout.ActiveDocument.1">
                  <p:embed/>
                </p:oleObj>
              </mc:Choice>
              <mc:Fallback>
                <p:oleObj name="Slide do think-cell" r:id="rId4" imgW="395" imgH="396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BD27FB03-8C18-A74E-36EF-541826F996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tângulo 1">
            <a:extLst>
              <a:ext uri="{FF2B5EF4-FFF2-40B4-BE49-F238E27FC236}">
                <a16:creationId xmlns:a16="http://schemas.microsoft.com/office/drawing/2014/main" id="{E8BFD02A-BA92-30B6-0F87-5A3CD1FDCD27}"/>
              </a:ext>
            </a:extLst>
          </p:cNvPr>
          <p:cNvSpPr/>
          <p:nvPr/>
        </p:nvSpPr>
        <p:spPr>
          <a:xfrm flipV="1">
            <a:off x="0" y="0"/>
            <a:ext cx="12210979" cy="6876000"/>
          </a:xfrm>
          <a:prstGeom prst="rect">
            <a:avLst/>
          </a:prstGeom>
          <a:gradFill flip="none" rotWithShape="1">
            <a:gsLst>
              <a:gs pos="0">
                <a:srgbClr val="510304"/>
              </a:gs>
              <a:gs pos="73000">
                <a:srgbClr val="7F0A0C"/>
              </a:gs>
              <a:gs pos="49000">
                <a:srgbClr val="610607"/>
              </a:gs>
              <a:gs pos="100000">
                <a:srgbClr val="B81317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 0">
            <a:extLst>
              <a:ext uri="{FF2B5EF4-FFF2-40B4-BE49-F238E27FC236}">
                <a16:creationId xmlns:a16="http://schemas.microsoft.com/office/drawing/2014/main" id="{FD2A7848-5BFE-D51D-49CD-7F6FAC38D511}"/>
              </a:ext>
            </a:extLst>
          </p:cNvPr>
          <p:cNvSpPr/>
          <p:nvPr/>
        </p:nvSpPr>
        <p:spPr>
          <a:xfrm>
            <a:off x="211025" y="19295"/>
            <a:ext cx="11502076" cy="90965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9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6350" cap="flat">
                  <a:noFill/>
                  <a:miter lim="800000"/>
                </a:ln>
                <a:solidFill>
                  <a:prstClr val="white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Poppins Light" panose="00000400000000000000" pitchFamily="2" charset="0"/>
              </a:rPr>
              <a:t>NOVOS PLANOS PÓS PAGO</a:t>
            </a:r>
            <a:endParaRPr kumimoji="0" lang="en-US" sz="5400" b="1" i="0" u="none" strike="noStrike" kern="1200" cap="none" spc="0" normalizeH="0" baseline="0" noProof="0" dirty="0">
              <a:ln w="6350" cap="flat">
                <a:noFill/>
                <a:miter lim="800000"/>
              </a:ln>
              <a:solidFill>
                <a:srgbClr val="FFC000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Poppins Light" panose="00000400000000000000" pitchFamily="2" charset="0"/>
            </a:endParaRPr>
          </a:p>
        </p:txBody>
      </p: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E4733DD7-3789-AC6D-E355-DFB351CFE6AF}"/>
              </a:ext>
            </a:extLst>
          </p:cNvPr>
          <p:cNvCxnSpPr>
            <a:cxnSpLocks/>
          </p:cNvCxnSpPr>
          <p:nvPr/>
        </p:nvCxnSpPr>
        <p:spPr>
          <a:xfrm>
            <a:off x="247656" y="881531"/>
            <a:ext cx="529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1">
            <a:extLst>
              <a:ext uri="{FF2B5EF4-FFF2-40B4-BE49-F238E27FC236}">
                <a16:creationId xmlns:a16="http://schemas.microsoft.com/office/drawing/2014/main" id="{B12F48F3-74A5-9490-008C-2FAE531AE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9" name="Rectangle 2">
            <a:extLst>
              <a:ext uri="{FF2B5EF4-FFF2-40B4-BE49-F238E27FC236}">
                <a16:creationId xmlns:a16="http://schemas.microsoft.com/office/drawing/2014/main" id="{65053851-492C-7ADD-2314-464750220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pic>
        <p:nvPicPr>
          <p:cNvPr id="41" name="Imagem 40" descr="Desenho de pessoa segurando telefone celular&#10;&#10;O conteúdo gerado por IA pode estar incorreto.">
            <a:extLst>
              <a:ext uri="{FF2B5EF4-FFF2-40B4-BE49-F238E27FC236}">
                <a16:creationId xmlns:a16="http://schemas.microsoft.com/office/drawing/2014/main" id="{1D3F490A-C778-558D-A526-AA70170FD8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9"/>
          <a:stretch>
            <a:fillRect/>
          </a:stretch>
        </p:blipFill>
        <p:spPr>
          <a:xfrm>
            <a:off x="272142" y="1062050"/>
            <a:ext cx="9027297" cy="5780710"/>
          </a:xfrm>
          <a:prstGeom prst="rect">
            <a:avLst/>
          </a:prstGeom>
        </p:spPr>
      </p:pic>
      <p:pic>
        <p:nvPicPr>
          <p:cNvPr id="1028" name="Picture 4" descr="disable iCloud.com access to your data ...">
            <a:extLst>
              <a:ext uri="{FF2B5EF4-FFF2-40B4-BE49-F238E27FC236}">
                <a16:creationId xmlns:a16="http://schemas.microsoft.com/office/drawing/2014/main" id="{BAB2538B-29EB-3C4F-EE90-3C31C5D7F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26" y="1912896"/>
            <a:ext cx="1345097" cy="89510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Retângulo 45">
            <a:extLst>
              <a:ext uri="{FF2B5EF4-FFF2-40B4-BE49-F238E27FC236}">
                <a16:creationId xmlns:a16="http://schemas.microsoft.com/office/drawing/2014/main" id="{45EB0A90-0B0B-055E-B81D-5CEC7D1EFDF8}"/>
              </a:ext>
            </a:extLst>
          </p:cNvPr>
          <p:cNvSpPr/>
          <p:nvPr/>
        </p:nvSpPr>
        <p:spPr>
          <a:xfrm>
            <a:off x="117808" y="614382"/>
            <a:ext cx="11956383" cy="1197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92"/>
              </a:lnSpc>
              <a:defRPr/>
            </a:pPr>
            <a:r>
              <a:rPr lang="pt-BR" sz="2800" b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Em busca do próximo novo, a Claro agora se uniu à Apple e Google. </a:t>
            </a: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0FCBD024-40C2-FF1A-E90A-37DF0B50F7F5}"/>
              </a:ext>
            </a:extLst>
          </p:cNvPr>
          <p:cNvSpPr txBox="1"/>
          <p:nvPr/>
        </p:nvSpPr>
        <p:spPr>
          <a:xfrm>
            <a:off x="7940891" y="2484995"/>
            <a:ext cx="3902766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>
                <a:solidFill>
                  <a:schemeClr val="bg1"/>
                </a:solidFill>
                <a:latin typeface="Bebas Neue" panose="020B0606020202050201" pitchFamily="34" charset="0"/>
              </a:rPr>
              <a:t>Clientes Pós-pago AGORA terão </a:t>
            </a:r>
            <a:r>
              <a:rPr lang="pt-BR" sz="2800" b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armazenamento de dados em nuvem do Google </a:t>
            </a:r>
            <a:r>
              <a:rPr lang="pt-BR" sz="2800" b="1" err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One</a:t>
            </a:r>
            <a:r>
              <a:rPr lang="pt-BR" sz="2800" b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 ou iCloud</a:t>
            </a:r>
          </a:p>
          <a:p>
            <a:endParaRPr lang="pt-BR" sz="2800" b="1">
              <a:solidFill>
                <a:srgbClr val="FFC000"/>
              </a:solidFill>
              <a:latin typeface="Bebas Neue" panose="020B0606020202050201" pitchFamily="34" charset="0"/>
              <a:cs typeface="Poppins Light" pitchFamily="34" charset="-120"/>
            </a:endParaRPr>
          </a:p>
          <a:p>
            <a:r>
              <a:rPr lang="pt-BR" sz="2400" b="1">
                <a:solidFill>
                  <a:schemeClr val="bg1"/>
                </a:solidFill>
                <a:latin typeface="Bebas Neue" panose="020B0606020202050201" pitchFamily="34" charset="0"/>
              </a:rPr>
              <a:t>garantindo armazenamento seguro para seus arquivos e fotos.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284F64E2-2E9F-C7FD-73BB-BB58BF476286}"/>
              </a:ext>
            </a:extLst>
          </p:cNvPr>
          <p:cNvSpPr txBox="1"/>
          <p:nvPr/>
        </p:nvSpPr>
        <p:spPr>
          <a:xfrm>
            <a:off x="6605892" y="4186789"/>
            <a:ext cx="1152000" cy="307777"/>
          </a:xfrm>
          <a:prstGeom prst="rect">
            <a:avLst/>
          </a:prstGeom>
          <a:solidFill>
            <a:srgbClr val="650708"/>
          </a:solidFill>
        </p:spPr>
        <p:txBody>
          <a:bodyPr wrap="square">
            <a:spAutoFit/>
          </a:bodyPr>
          <a:lstStyle/>
          <a:p>
            <a:r>
              <a:rPr lang="pt-BR" sz="1400" b="1">
                <a:solidFill>
                  <a:schemeClr val="bg1"/>
                </a:solidFill>
              </a:rPr>
              <a:t>Google </a:t>
            </a:r>
            <a:r>
              <a:rPr lang="pt-BR" sz="1400" b="1" err="1">
                <a:solidFill>
                  <a:schemeClr val="bg1"/>
                </a:solidFill>
              </a:rPr>
              <a:t>One</a:t>
            </a:r>
            <a:endParaRPr lang="pt-BR" sz="1400"/>
          </a:p>
        </p:txBody>
      </p:sp>
      <p:sp>
        <p:nvSpPr>
          <p:cNvPr id="58" name="Shape 2">
            <a:extLst>
              <a:ext uri="{FF2B5EF4-FFF2-40B4-BE49-F238E27FC236}">
                <a16:creationId xmlns:a16="http://schemas.microsoft.com/office/drawing/2014/main" id="{22FD8C28-B4E1-5D39-F9A6-F77BF4007D7C}"/>
              </a:ext>
            </a:extLst>
          </p:cNvPr>
          <p:cNvSpPr/>
          <p:nvPr/>
        </p:nvSpPr>
        <p:spPr>
          <a:xfrm>
            <a:off x="419101" y="5872150"/>
            <a:ext cx="11500758" cy="747705"/>
          </a:xfrm>
          <a:prstGeom prst="roundRect">
            <a:avLst>
              <a:gd name="adj" fmla="val 4532"/>
            </a:avLst>
          </a:prstGeom>
          <a:solidFill>
            <a:srgbClr val="800000">
              <a:alpha val="94902"/>
            </a:srgbClr>
          </a:solidFill>
          <a:ln>
            <a:solidFill>
              <a:srgbClr val="B1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1" name="TextBox 84">
            <a:extLst>
              <a:ext uri="{FF2B5EF4-FFF2-40B4-BE49-F238E27FC236}">
                <a16:creationId xmlns:a16="http://schemas.microsoft.com/office/drawing/2014/main" id="{110AF3E4-7D51-44FF-99D8-BDD8EB4182FC}"/>
              </a:ext>
            </a:extLst>
          </p:cNvPr>
          <p:cNvSpPr txBox="1"/>
          <p:nvPr/>
        </p:nvSpPr>
        <p:spPr>
          <a:xfrm>
            <a:off x="609600" y="5887689"/>
            <a:ext cx="11310257" cy="6864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pt-BR" b="1" cap="all">
                <a:solidFill>
                  <a:schemeClr val="bg1"/>
                </a:solidFill>
                <a:latin typeface="+mj-lt"/>
              </a:rPr>
              <a:t>Essa parceria inédita entre três gigantes da tecnologia traz inovação ao setor, segurança e tranquilidade no armazenamento  de dados dos clientes.</a:t>
            </a:r>
          </a:p>
        </p:txBody>
      </p:sp>
    </p:spTree>
    <p:extLst>
      <p:ext uri="{BB962C8B-B14F-4D97-AF65-F5344CB8AC3E}">
        <p14:creationId xmlns:p14="http://schemas.microsoft.com/office/powerpoint/2010/main" val="2665576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986DD-0327-2F1F-3F86-1151095F9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6DC3195E-1119-46D5-AAC4-20CA5082A23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449660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395" imgH="396" progId="TCLayout.ActiveDocument.1">
                  <p:embed/>
                </p:oleObj>
              </mc:Choice>
              <mc:Fallback>
                <p:oleObj name="Slide do think-cell" r:id="rId4" imgW="395" imgH="396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6DC3195E-1119-46D5-AAC4-20CA5082A2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tângulo 23">
            <a:extLst>
              <a:ext uri="{FF2B5EF4-FFF2-40B4-BE49-F238E27FC236}">
                <a16:creationId xmlns:a16="http://schemas.microsoft.com/office/drawing/2014/main" id="{380BB565-6D40-037E-561F-B845AE64C28B}"/>
              </a:ext>
            </a:extLst>
          </p:cNvPr>
          <p:cNvSpPr/>
          <p:nvPr/>
        </p:nvSpPr>
        <p:spPr>
          <a:xfrm flipV="1">
            <a:off x="0" y="0"/>
            <a:ext cx="12210979" cy="6876000"/>
          </a:xfrm>
          <a:prstGeom prst="rect">
            <a:avLst/>
          </a:prstGeom>
          <a:gradFill flip="none" rotWithShape="1">
            <a:gsLst>
              <a:gs pos="0">
                <a:srgbClr val="510304"/>
              </a:gs>
              <a:gs pos="73000">
                <a:srgbClr val="7F0A0C"/>
              </a:gs>
              <a:gs pos="49000">
                <a:srgbClr val="610607"/>
              </a:gs>
              <a:gs pos="100000">
                <a:srgbClr val="B81317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 0">
            <a:extLst>
              <a:ext uri="{FF2B5EF4-FFF2-40B4-BE49-F238E27FC236}">
                <a16:creationId xmlns:a16="http://schemas.microsoft.com/office/drawing/2014/main" id="{4A48AE33-A886-BD17-58E6-877DDD79E89A}"/>
              </a:ext>
            </a:extLst>
          </p:cNvPr>
          <p:cNvSpPr/>
          <p:nvPr/>
        </p:nvSpPr>
        <p:spPr>
          <a:xfrm>
            <a:off x="211025" y="19295"/>
            <a:ext cx="11502076" cy="90965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9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 w="6350" cap="flat">
                  <a:noFill/>
                  <a:miter lim="800000"/>
                </a:ln>
                <a:solidFill>
                  <a:prstClr val="white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Poppins Light" panose="00000400000000000000" pitchFamily="2" charset="0"/>
              </a:rPr>
              <a:t>NOVOS PLANOS PÓS PAGO</a:t>
            </a:r>
            <a:endParaRPr kumimoji="0" lang="en-US" sz="5400" b="1" i="0" u="none" strike="noStrike" kern="1200" cap="none" spc="0" normalizeH="0" baseline="0" noProof="0">
              <a:ln w="6350" cap="flat">
                <a:noFill/>
                <a:miter lim="800000"/>
              </a:ln>
              <a:solidFill>
                <a:srgbClr val="FFC000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Poppins Light" panose="00000400000000000000" pitchFamily="2" charset="0"/>
            </a:endParaRPr>
          </a:p>
        </p:txBody>
      </p: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CC1F9BE3-CE15-D4C3-C0BC-E0F8A369E2D4}"/>
              </a:ext>
            </a:extLst>
          </p:cNvPr>
          <p:cNvCxnSpPr>
            <a:cxnSpLocks/>
          </p:cNvCxnSpPr>
          <p:nvPr/>
        </p:nvCxnSpPr>
        <p:spPr>
          <a:xfrm>
            <a:off x="247656" y="881531"/>
            <a:ext cx="529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1">
            <a:extLst>
              <a:ext uri="{FF2B5EF4-FFF2-40B4-BE49-F238E27FC236}">
                <a16:creationId xmlns:a16="http://schemas.microsoft.com/office/drawing/2014/main" id="{8FF1E462-71A4-7C5E-7875-C8F2AD579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9" name="Rectangle 2">
            <a:extLst>
              <a:ext uri="{FF2B5EF4-FFF2-40B4-BE49-F238E27FC236}">
                <a16:creationId xmlns:a16="http://schemas.microsoft.com/office/drawing/2014/main" id="{11F7480B-460F-6811-B05C-1BA3BC3B4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4D34F4FE-50B3-0A0A-9F79-2AE15AD8A9E7}"/>
              </a:ext>
            </a:extLst>
          </p:cNvPr>
          <p:cNvSpPr/>
          <p:nvPr/>
        </p:nvSpPr>
        <p:spPr>
          <a:xfrm>
            <a:off x="117808" y="614382"/>
            <a:ext cx="11956383" cy="1197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92"/>
              </a:lnSpc>
              <a:defRPr/>
            </a:pPr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agora COM Apple </a:t>
            </a:r>
            <a:r>
              <a:rPr lang="pt-BR" sz="2800" b="1" dirty="0" err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iCLOUD</a:t>
            </a:r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 OU Google ONE, VOCÊ ESCOLHE. </a:t>
            </a:r>
          </a:p>
        </p:txBody>
      </p:sp>
      <p:sp>
        <p:nvSpPr>
          <p:cNvPr id="3" name="Rectangle: Rounded Corners 357">
            <a:extLst>
              <a:ext uri="{FF2B5EF4-FFF2-40B4-BE49-F238E27FC236}">
                <a16:creationId xmlns:a16="http://schemas.microsoft.com/office/drawing/2014/main" id="{24504136-8717-59FB-B9F2-4D9E8C48589F}"/>
              </a:ext>
            </a:extLst>
          </p:cNvPr>
          <p:cNvSpPr/>
          <p:nvPr/>
        </p:nvSpPr>
        <p:spPr>
          <a:xfrm>
            <a:off x="2693795" y="2404290"/>
            <a:ext cx="1785266" cy="4195457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4" name="Rectangle: Rounded Corners 357">
            <a:extLst>
              <a:ext uri="{FF2B5EF4-FFF2-40B4-BE49-F238E27FC236}">
                <a16:creationId xmlns:a16="http://schemas.microsoft.com/office/drawing/2014/main" id="{8E3645FC-F84D-7DFA-4476-171B012924AC}"/>
              </a:ext>
            </a:extLst>
          </p:cNvPr>
          <p:cNvSpPr/>
          <p:nvPr/>
        </p:nvSpPr>
        <p:spPr>
          <a:xfrm>
            <a:off x="6433214" y="2285690"/>
            <a:ext cx="1859684" cy="4314058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5" name="Rectangle: Rounded Corners 357">
            <a:extLst>
              <a:ext uri="{FF2B5EF4-FFF2-40B4-BE49-F238E27FC236}">
                <a16:creationId xmlns:a16="http://schemas.microsoft.com/office/drawing/2014/main" id="{0137A199-9828-0910-2588-16C5F34AEC98}"/>
              </a:ext>
            </a:extLst>
          </p:cNvPr>
          <p:cNvSpPr/>
          <p:nvPr/>
        </p:nvSpPr>
        <p:spPr>
          <a:xfrm>
            <a:off x="8362307" y="2152290"/>
            <a:ext cx="1839985" cy="4447457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Rectangle: Rounded Corners 357">
            <a:extLst>
              <a:ext uri="{FF2B5EF4-FFF2-40B4-BE49-F238E27FC236}">
                <a16:creationId xmlns:a16="http://schemas.microsoft.com/office/drawing/2014/main" id="{C6D9F51F-AF5F-D7E5-5394-BD3D7E7DA813}"/>
              </a:ext>
            </a:extLst>
          </p:cNvPr>
          <p:cNvSpPr/>
          <p:nvPr/>
        </p:nvSpPr>
        <p:spPr>
          <a:xfrm>
            <a:off x="10246388" y="2044290"/>
            <a:ext cx="1810537" cy="4555457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FAA0E055-1C33-C7F1-1135-EDBA2993EF9A}"/>
              </a:ext>
            </a:extLst>
          </p:cNvPr>
          <p:cNvGrpSpPr/>
          <p:nvPr/>
        </p:nvGrpSpPr>
        <p:grpSpPr>
          <a:xfrm>
            <a:off x="160581" y="3218881"/>
            <a:ext cx="2396012" cy="410519"/>
            <a:chOff x="370113" y="3025842"/>
            <a:chExt cx="2674160" cy="403158"/>
          </a:xfrm>
        </p:grpSpPr>
        <p:sp>
          <p:nvSpPr>
            <p:cNvPr id="8" name="Google Shape;190;p27">
              <a:extLst>
                <a:ext uri="{FF2B5EF4-FFF2-40B4-BE49-F238E27FC236}">
                  <a16:creationId xmlns:a16="http://schemas.microsoft.com/office/drawing/2014/main" id="{BE429AB4-C5B8-7083-6F0E-45F29482B16D}"/>
                </a:ext>
              </a:extLst>
            </p:cNvPr>
            <p:cNvSpPr/>
            <p:nvPr/>
          </p:nvSpPr>
          <p:spPr>
            <a:xfrm flipH="1" flipV="1">
              <a:off x="370113" y="3025842"/>
              <a:ext cx="2674160" cy="403158"/>
            </a:xfrm>
            <a:custGeom>
              <a:avLst/>
              <a:gdLst/>
              <a:ahLst/>
              <a:cxnLst/>
              <a:rect l="l" t="t" r="r" b="b"/>
              <a:pathLst>
                <a:path w="51902" h="15534" extrusionOk="0">
                  <a:moveTo>
                    <a:pt x="0" y="0"/>
                  </a:moveTo>
                  <a:lnTo>
                    <a:pt x="0" y="15534"/>
                  </a:lnTo>
                  <a:lnTo>
                    <a:pt x="51902" y="15534"/>
                  </a:lnTo>
                  <a:lnTo>
                    <a:pt x="44360" y="0"/>
                  </a:lnTo>
                  <a:close/>
                </a:path>
              </a:pathLst>
            </a:custGeom>
            <a:solidFill>
              <a:schemeClr val="bg1">
                <a:lumMod val="75000"/>
                <a:alpha val="68000"/>
              </a:schemeClr>
            </a:solidFill>
            <a:ln w="6350" cap="sq">
              <a:solidFill>
                <a:schemeClr val="bg1">
                  <a:lumMod val="50000"/>
                </a:schemeClr>
              </a:solidFill>
              <a:prstDash val="lg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Bef>
                  <a:spcPts val="300"/>
                </a:spcBef>
                <a:spcAft>
                  <a:spcPts val="300"/>
                </a:spcAft>
              </a:pPr>
              <a:endParaRPr sz="1400">
                <a:solidFill>
                  <a:schemeClr val="bg1"/>
                </a:solidFill>
              </a:endParaRPr>
            </a:p>
          </p:txBody>
        </p:sp>
        <p:sp>
          <p:nvSpPr>
            <p:cNvPr id="9" name="Text 2">
              <a:extLst>
                <a:ext uri="{FF2B5EF4-FFF2-40B4-BE49-F238E27FC236}">
                  <a16:creationId xmlns:a16="http://schemas.microsoft.com/office/drawing/2014/main" id="{0043885D-3C08-091C-BAA1-C5CE0054D318}"/>
                </a:ext>
              </a:extLst>
            </p:cNvPr>
            <p:cNvSpPr/>
            <p:nvPr/>
          </p:nvSpPr>
          <p:spPr>
            <a:xfrm>
              <a:off x="465355" y="3073415"/>
              <a:ext cx="2483675" cy="30801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r">
                <a:lnSpc>
                  <a:spcPts val="2292"/>
                </a:lnSpc>
              </a:pPr>
              <a:r>
                <a:rPr lang="en-US" sz="1600" dirty="0">
                  <a:solidFill>
                    <a:srgbClr val="FFC000"/>
                  </a:solidFill>
                  <a:latin typeface="Bebas Neue" panose="020B0606020202050201" pitchFamily="34" charset="0"/>
                  <a:cs typeface="Poppins Light" pitchFamily="34" charset="-120"/>
                </a:rPr>
                <a:t>ARMAZENAMENTO EM NUVEM</a:t>
              </a:r>
            </a:p>
          </p:txBody>
        </p: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C6E382E9-71ED-D4D3-F1E2-F1EC5951EE97}"/>
              </a:ext>
            </a:extLst>
          </p:cNvPr>
          <p:cNvGrpSpPr/>
          <p:nvPr/>
        </p:nvGrpSpPr>
        <p:grpSpPr>
          <a:xfrm>
            <a:off x="160581" y="3757916"/>
            <a:ext cx="2396012" cy="410519"/>
            <a:chOff x="370113" y="3602785"/>
            <a:chExt cx="2674160" cy="403158"/>
          </a:xfrm>
        </p:grpSpPr>
        <p:sp>
          <p:nvSpPr>
            <p:cNvPr id="12" name="Google Shape;190;p27">
              <a:extLst>
                <a:ext uri="{FF2B5EF4-FFF2-40B4-BE49-F238E27FC236}">
                  <a16:creationId xmlns:a16="http://schemas.microsoft.com/office/drawing/2014/main" id="{109E1C95-F76A-C411-2A56-6050E9E7F056}"/>
                </a:ext>
              </a:extLst>
            </p:cNvPr>
            <p:cNvSpPr/>
            <p:nvPr/>
          </p:nvSpPr>
          <p:spPr>
            <a:xfrm flipH="1" flipV="1">
              <a:off x="370113" y="3602785"/>
              <a:ext cx="2674160" cy="403158"/>
            </a:xfrm>
            <a:custGeom>
              <a:avLst/>
              <a:gdLst/>
              <a:ahLst/>
              <a:cxnLst/>
              <a:rect l="l" t="t" r="r" b="b"/>
              <a:pathLst>
                <a:path w="51902" h="15534" extrusionOk="0">
                  <a:moveTo>
                    <a:pt x="0" y="0"/>
                  </a:moveTo>
                  <a:lnTo>
                    <a:pt x="0" y="15534"/>
                  </a:lnTo>
                  <a:lnTo>
                    <a:pt x="51902" y="15534"/>
                  </a:lnTo>
                  <a:lnTo>
                    <a:pt x="44360" y="0"/>
                  </a:lnTo>
                  <a:close/>
                </a:path>
              </a:pathLst>
            </a:custGeom>
            <a:solidFill>
              <a:schemeClr val="bg1">
                <a:lumMod val="75000"/>
                <a:alpha val="68000"/>
              </a:schemeClr>
            </a:solidFill>
            <a:ln w="6350" cap="sq">
              <a:solidFill>
                <a:schemeClr val="bg1">
                  <a:lumMod val="50000"/>
                </a:schemeClr>
              </a:solidFill>
              <a:prstDash val="lg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Bef>
                  <a:spcPts val="300"/>
                </a:spcBef>
                <a:spcAft>
                  <a:spcPts val="300"/>
                </a:spcAft>
              </a:pPr>
              <a:endParaRPr sz="1400">
                <a:solidFill>
                  <a:schemeClr val="bg1"/>
                </a:solidFill>
              </a:endParaRPr>
            </a:p>
          </p:txBody>
        </p:sp>
        <p:sp>
          <p:nvSpPr>
            <p:cNvPr id="13" name="Text 2">
              <a:extLst>
                <a:ext uri="{FF2B5EF4-FFF2-40B4-BE49-F238E27FC236}">
                  <a16:creationId xmlns:a16="http://schemas.microsoft.com/office/drawing/2014/main" id="{6225AAB2-C76A-C911-0455-8871236FE36C}"/>
                </a:ext>
              </a:extLst>
            </p:cNvPr>
            <p:cNvSpPr/>
            <p:nvPr/>
          </p:nvSpPr>
          <p:spPr>
            <a:xfrm>
              <a:off x="465355" y="3650358"/>
              <a:ext cx="2483675" cy="30801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r">
                <a:lnSpc>
                  <a:spcPts val="2292"/>
                </a:lnSpc>
              </a:pPr>
              <a:r>
                <a:rPr lang="pt-BR" sz="1600">
                  <a:solidFill>
                    <a:srgbClr val="FFC000"/>
                  </a:solidFill>
                  <a:latin typeface="Bebas Neue" panose="020B0606020202050201" pitchFamily="34" charset="0"/>
                  <a:cs typeface="Poppins Light" pitchFamily="34" charset="-120"/>
                </a:rPr>
                <a:t>LINHA ADICIONAL INCLUSA</a:t>
              </a:r>
              <a:endParaRPr lang="en-US" sz="160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endParaRPr>
            </a:p>
          </p:txBody>
        </p:sp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0B4ED20E-E921-77E5-FE13-EC0F555577FD}"/>
              </a:ext>
            </a:extLst>
          </p:cNvPr>
          <p:cNvGrpSpPr/>
          <p:nvPr/>
        </p:nvGrpSpPr>
        <p:grpSpPr>
          <a:xfrm>
            <a:off x="160581" y="4296951"/>
            <a:ext cx="2396012" cy="410519"/>
            <a:chOff x="370113" y="4132155"/>
            <a:chExt cx="2674160" cy="403158"/>
          </a:xfrm>
        </p:grpSpPr>
        <p:sp>
          <p:nvSpPr>
            <p:cNvPr id="14" name="Google Shape;190;p27">
              <a:extLst>
                <a:ext uri="{FF2B5EF4-FFF2-40B4-BE49-F238E27FC236}">
                  <a16:creationId xmlns:a16="http://schemas.microsoft.com/office/drawing/2014/main" id="{BB2FC4F0-D1CD-CE34-2E54-8A0F79EB9687}"/>
                </a:ext>
              </a:extLst>
            </p:cNvPr>
            <p:cNvSpPr/>
            <p:nvPr/>
          </p:nvSpPr>
          <p:spPr>
            <a:xfrm flipH="1" flipV="1">
              <a:off x="370113" y="4132155"/>
              <a:ext cx="2674160" cy="403158"/>
            </a:xfrm>
            <a:custGeom>
              <a:avLst/>
              <a:gdLst/>
              <a:ahLst/>
              <a:cxnLst/>
              <a:rect l="l" t="t" r="r" b="b"/>
              <a:pathLst>
                <a:path w="51902" h="15534" extrusionOk="0">
                  <a:moveTo>
                    <a:pt x="0" y="0"/>
                  </a:moveTo>
                  <a:lnTo>
                    <a:pt x="0" y="15534"/>
                  </a:lnTo>
                  <a:lnTo>
                    <a:pt x="51902" y="15534"/>
                  </a:lnTo>
                  <a:lnTo>
                    <a:pt x="44360" y="0"/>
                  </a:lnTo>
                  <a:close/>
                </a:path>
              </a:pathLst>
            </a:custGeom>
            <a:solidFill>
              <a:schemeClr val="bg1">
                <a:lumMod val="75000"/>
                <a:alpha val="68000"/>
              </a:schemeClr>
            </a:solidFill>
            <a:ln w="6350" cap="sq">
              <a:solidFill>
                <a:schemeClr val="bg1">
                  <a:lumMod val="50000"/>
                </a:schemeClr>
              </a:solidFill>
              <a:prstDash val="lg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Bef>
                  <a:spcPts val="300"/>
                </a:spcBef>
                <a:spcAft>
                  <a:spcPts val="300"/>
                </a:spcAft>
              </a:pPr>
              <a:endParaRPr sz="1400">
                <a:solidFill>
                  <a:schemeClr val="bg1"/>
                </a:solidFill>
              </a:endParaRPr>
            </a:p>
          </p:txBody>
        </p:sp>
        <p:sp>
          <p:nvSpPr>
            <p:cNvPr id="15" name="Text 2">
              <a:extLst>
                <a:ext uri="{FF2B5EF4-FFF2-40B4-BE49-F238E27FC236}">
                  <a16:creationId xmlns:a16="http://schemas.microsoft.com/office/drawing/2014/main" id="{0F427F28-F3B9-4E1D-0010-EC34B9C0F777}"/>
                </a:ext>
              </a:extLst>
            </p:cNvPr>
            <p:cNvSpPr/>
            <p:nvPr/>
          </p:nvSpPr>
          <p:spPr>
            <a:xfrm>
              <a:off x="465355" y="4179728"/>
              <a:ext cx="2483675" cy="30801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r">
                <a:lnSpc>
                  <a:spcPts val="2292"/>
                </a:lnSpc>
              </a:pPr>
              <a:r>
                <a:rPr lang="pt-BR" sz="1600">
                  <a:solidFill>
                    <a:srgbClr val="FFC000"/>
                  </a:solidFill>
                  <a:latin typeface="Bebas Neue" panose="020B0606020202050201" pitchFamily="34" charset="0"/>
                  <a:cs typeface="Poppins Light" pitchFamily="34" charset="-120"/>
                </a:rPr>
                <a:t>ZERO RATING</a:t>
              </a:r>
              <a:endParaRPr lang="en-US" sz="160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endParaRPr>
            </a:p>
          </p:txBody>
        </p:sp>
      </p:grpSp>
      <p:sp>
        <p:nvSpPr>
          <p:cNvPr id="20" name="Google Shape;190;p27">
            <a:extLst>
              <a:ext uri="{FF2B5EF4-FFF2-40B4-BE49-F238E27FC236}">
                <a16:creationId xmlns:a16="http://schemas.microsoft.com/office/drawing/2014/main" id="{8D0899EB-3BBC-F823-60F4-ABE24AC9688E}"/>
              </a:ext>
            </a:extLst>
          </p:cNvPr>
          <p:cNvSpPr/>
          <p:nvPr/>
        </p:nvSpPr>
        <p:spPr>
          <a:xfrm flipH="1" flipV="1">
            <a:off x="81857" y="5356686"/>
            <a:ext cx="2483675" cy="366573"/>
          </a:xfrm>
          <a:custGeom>
            <a:avLst/>
            <a:gdLst/>
            <a:ahLst/>
            <a:cxnLst/>
            <a:rect l="l" t="t" r="r" b="b"/>
            <a:pathLst>
              <a:path w="51902" h="15534" extrusionOk="0">
                <a:moveTo>
                  <a:pt x="0" y="0"/>
                </a:moveTo>
                <a:lnTo>
                  <a:pt x="0" y="15534"/>
                </a:lnTo>
                <a:lnTo>
                  <a:pt x="51902" y="15534"/>
                </a:lnTo>
                <a:lnTo>
                  <a:pt x="44360" y="0"/>
                </a:lnTo>
                <a:close/>
              </a:path>
            </a:pathLst>
          </a:cu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300"/>
              </a:spcBef>
              <a:spcAft>
                <a:spcPts val="300"/>
              </a:spcAft>
            </a:pPr>
            <a:endParaRPr sz="1400">
              <a:solidFill>
                <a:schemeClr val="bg1"/>
              </a:solidFill>
            </a:endParaRPr>
          </a:p>
        </p:txBody>
      </p:sp>
      <p:sp>
        <p:nvSpPr>
          <p:cNvPr id="22" name="Text 2">
            <a:extLst>
              <a:ext uri="{FF2B5EF4-FFF2-40B4-BE49-F238E27FC236}">
                <a16:creationId xmlns:a16="http://schemas.microsoft.com/office/drawing/2014/main" id="{67BF1FAE-C558-A23A-7EBB-1D691E8524E2}"/>
              </a:ext>
            </a:extLst>
          </p:cNvPr>
          <p:cNvSpPr/>
          <p:nvPr/>
        </p:nvSpPr>
        <p:spPr>
          <a:xfrm>
            <a:off x="3075" y="5399167"/>
            <a:ext cx="2483675" cy="2750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292"/>
              </a:lnSpc>
            </a:pPr>
            <a:r>
              <a:rPr lang="pt-BR" sz="160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LINHA ADICIONAL PAGA: +R$55,00</a:t>
            </a:r>
            <a:endParaRPr lang="en-US" sz="1600">
              <a:solidFill>
                <a:srgbClr val="FFC000"/>
              </a:solidFill>
              <a:latin typeface="Bebas Neue" panose="020B0606020202050201" pitchFamily="34" charset="0"/>
              <a:cs typeface="Poppins Light" pitchFamily="34" charset="-120"/>
            </a:endParaRPr>
          </a:p>
        </p:txBody>
      </p: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41B1C38F-FD8C-B13C-354F-C666A5AEEFEA}"/>
              </a:ext>
            </a:extLst>
          </p:cNvPr>
          <p:cNvCxnSpPr>
            <a:cxnSpLocks/>
          </p:cNvCxnSpPr>
          <p:nvPr/>
        </p:nvCxnSpPr>
        <p:spPr>
          <a:xfrm>
            <a:off x="2846949" y="4237133"/>
            <a:ext cx="9082781" cy="0"/>
          </a:xfrm>
          <a:prstGeom prst="line">
            <a:avLst/>
          </a:prstGeom>
          <a:ln w="28575">
            <a:solidFill>
              <a:srgbClr val="D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27EF97F9-81E2-C386-3DFB-F35A680AD75A}"/>
              </a:ext>
            </a:extLst>
          </p:cNvPr>
          <p:cNvSpPr/>
          <p:nvPr/>
        </p:nvSpPr>
        <p:spPr>
          <a:xfrm>
            <a:off x="74397" y="3110412"/>
            <a:ext cx="11999794" cy="1649621"/>
          </a:xfrm>
          <a:prstGeom prst="roundRect">
            <a:avLst>
              <a:gd name="adj" fmla="val 8080"/>
            </a:avLst>
          </a:prstGeom>
          <a:noFill/>
          <a:ln w="1905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3" name="Picture 2" descr="New Icon Png #229497 - Free Icons Library">
            <a:extLst>
              <a:ext uri="{FF2B5EF4-FFF2-40B4-BE49-F238E27FC236}">
                <a16:creationId xmlns:a16="http://schemas.microsoft.com/office/drawing/2014/main" id="{AFEB3D6B-C9C0-8FDA-652D-1D1B6BA45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7" y="2719281"/>
            <a:ext cx="516844" cy="42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5" name="Conector de Seta Reta 1024">
            <a:extLst>
              <a:ext uri="{FF2B5EF4-FFF2-40B4-BE49-F238E27FC236}">
                <a16:creationId xmlns:a16="http://schemas.microsoft.com/office/drawing/2014/main" id="{3285ECFF-0CCB-1D00-F944-036DC6AC8292}"/>
              </a:ext>
            </a:extLst>
          </p:cNvPr>
          <p:cNvCxnSpPr>
            <a:cxnSpLocks/>
          </p:cNvCxnSpPr>
          <p:nvPr/>
        </p:nvCxnSpPr>
        <p:spPr>
          <a:xfrm flipV="1">
            <a:off x="8456354" y="1863511"/>
            <a:ext cx="3583075" cy="9344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7" name="Conector de Seta Reta 1026">
            <a:extLst>
              <a:ext uri="{FF2B5EF4-FFF2-40B4-BE49-F238E27FC236}">
                <a16:creationId xmlns:a16="http://schemas.microsoft.com/office/drawing/2014/main" id="{35D4ADFD-8000-F6A2-B88A-8B7456224719}"/>
              </a:ext>
            </a:extLst>
          </p:cNvPr>
          <p:cNvCxnSpPr>
            <a:cxnSpLocks/>
          </p:cNvCxnSpPr>
          <p:nvPr/>
        </p:nvCxnSpPr>
        <p:spPr>
          <a:xfrm>
            <a:off x="2693795" y="1863511"/>
            <a:ext cx="5547057" cy="0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32" name="Agrupar 1031">
            <a:extLst>
              <a:ext uri="{FF2B5EF4-FFF2-40B4-BE49-F238E27FC236}">
                <a16:creationId xmlns:a16="http://schemas.microsoft.com/office/drawing/2014/main" id="{27B5F89C-BCF3-4513-C1B4-01EAB7926CBF}"/>
              </a:ext>
            </a:extLst>
          </p:cNvPr>
          <p:cNvGrpSpPr/>
          <p:nvPr/>
        </p:nvGrpSpPr>
        <p:grpSpPr>
          <a:xfrm>
            <a:off x="4750258" y="1457583"/>
            <a:ext cx="988408" cy="451755"/>
            <a:chOff x="5995506" y="1206217"/>
            <a:chExt cx="988408" cy="451755"/>
          </a:xfrm>
        </p:grpSpPr>
        <p:sp>
          <p:nvSpPr>
            <p:cNvPr id="1029" name="CaixaDeTexto 1028">
              <a:extLst>
                <a:ext uri="{FF2B5EF4-FFF2-40B4-BE49-F238E27FC236}">
                  <a16:creationId xmlns:a16="http://schemas.microsoft.com/office/drawing/2014/main" id="{CB7224A5-E6BE-E024-21E6-A6584137F03B}"/>
                </a:ext>
              </a:extLst>
            </p:cNvPr>
            <p:cNvSpPr txBox="1"/>
            <p:nvPr/>
          </p:nvSpPr>
          <p:spPr>
            <a:xfrm>
              <a:off x="5995506" y="1312572"/>
              <a:ext cx="76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1200" b="1">
                  <a:solidFill>
                    <a:schemeClr val="bg1"/>
                  </a:solidFill>
                  <a:latin typeface="Calibri" panose="020F0502020204030204"/>
                </a:rPr>
                <a:t>P/ MIM</a:t>
              </a:r>
              <a:endParaRPr kumimoji="0" lang="pt-BR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1030" name="Picture 2" descr="mão levantada com o dedo indicador apontando a linha e o ícone de estilo de  preenchimento 2554438 Vetor no Vecteezy">
              <a:extLst>
                <a:ext uri="{FF2B5EF4-FFF2-40B4-BE49-F238E27FC236}">
                  <a16:creationId xmlns:a16="http://schemas.microsoft.com/office/drawing/2014/main" id="{E95DCC50-CB3C-7A02-BD93-8CD6DF16C0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2159" y="1206217"/>
              <a:ext cx="451755" cy="451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33" name="Agrupar 1032">
            <a:extLst>
              <a:ext uri="{FF2B5EF4-FFF2-40B4-BE49-F238E27FC236}">
                <a16:creationId xmlns:a16="http://schemas.microsoft.com/office/drawing/2014/main" id="{29CAEEA5-728D-2DC7-F926-D51098A665C3}"/>
              </a:ext>
            </a:extLst>
          </p:cNvPr>
          <p:cNvGrpSpPr/>
          <p:nvPr/>
        </p:nvGrpSpPr>
        <p:grpSpPr>
          <a:xfrm>
            <a:off x="9634986" y="1429625"/>
            <a:ext cx="915240" cy="433888"/>
            <a:chOff x="9319929" y="1232756"/>
            <a:chExt cx="915240" cy="433888"/>
          </a:xfrm>
        </p:grpSpPr>
        <p:sp>
          <p:nvSpPr>
            <p:cNvPr id="1026" name="CaixaDeTexto 1025">
              <a:extLst>
                <a:ext uri="{FF2B5EF4-FFF2-40B4-BE49-F238E27FC236}">
                  <a16:creationId xmlns:a16="http://schemas.microsoft.com/office/drawing/2014/main" id="{32D6AED2-378F-4232-519E-4F770EDA2F41}"/>
                </a:ext>
              </a:extLst>
            </p:cNvPr>
            <p:cNvSpPr txBox="1"/>
            <p:nvPr/>
          </p:nvSpPr>
          <p:spPr>
            <a:xfrm>
              <a:off x="9319929" y="1327879"/>
              <a:ext cx="654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P/ NÓS</a:t>
              </a:r>
            </a:p>
          </p:txBody>
        </p:sp>
        <p:pic>
          <p:nvPicPr>
            <p:cNvPr id="1031" name="Picture 4" descr="Dois dedos para cima Vetor de ©Noedelhap 5800509">
              <a:extLst>
                <a:ext uri="{FF2B5EF4-FFF2-40B4-BE49-F238E27FC236}">
                  <a16:creationId xmlns:a16="http://schemas.microsoft.com/office/drawing/2014/main" id="{0005F886-7D9D-625B-D81D-6F394A730E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1281" y="1232756"/>
              <a:ext cx="433888" cy="433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35" name="CaixaDeTexto 1034">
            <a:extLst>
              <a:ext uri="{FF2B5EF4-FFF2-40B4-BE49-F238E27FC236}">
                <a16:creationId xmlns:a16="http://schemas.microsoft.com/office/drawing/2014/main" id="{F9EAEF3F-5C74-C701-A929-21E6DE8A506D}"/>
              </a:ext>
            </a:extLst>
          </p:cNvPr>
          <p:cNvSpPr txBox="1"/>
          <p:nvPr/>
        </p:nvSpPr>
        <p:spPr>
          <a:xfrm>
            <a:off x="10309110" y="2260303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>
                <a:solidFill>
                  <a:srgbClr val="FFC000"/>
                </a:solidFill>
                <a:latin typeface="Bebas Neue" panose="020B0606020202050201" pitchFamily="34" charset="0"/>
              </a:rPr>
              <a:t>200GB</a:t>
            </a:r>
          </a:p>
          <a:p>
            <a:pPr algn="ctr"/>
            <a:r>
              <a:rPr lang="pt-BR" b="1">
                <a:solidFill>
                  <a:schemeClr val="bg1"/>
                </a:solidFill>
                <a:latin typeface="Bebas Neue" panose="020B0606020202050201" pitchFamily="34" charset="0"/>
              </a:rPr>
              <a:t>R$339,90</a:t>
            </a:r>
          </a:p>
        </p:txBody>
      </p:sp>
      <p:sp>
        <p:nvSpPr>
          <p:cNvPr id="1036" name="CaixaDeTexto 1035">
            <a:extLst>
              <a:ext uri="{FF2B5EF4-FFF2-40B4-BE49-F238E27FC236}">
                <a16:creationId xmlns:a16="http://schemas.microsoft.com/office/drawing/2014/main" id="{A8458F9C-F551-C095-C3BF-61353F301B37}"/>
              </a:ext>
            </a:extLst>
          </p:cNvPr>
          <p:cNvSpPr txBox="1"/>
          <p:nvPr/>
        </p:nvSpPr>
        <p:spPr>
          <a:xfrm>
            <a:off x="8456354" y="2260303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>
                <a:solidFill>
                  <a:srgbClr val="FFC000"/>
                </a:solidFill>
                <a:latin typeface="Bebas Neue" panose="020B0606020202050201" pitchFamily="34" charset="0"/>
              </a:rPr>
              <a:t>150GB</a:t>
            </a:r>
          </a:p>
          <a:p>
            <a:pPr algn="ctr"/>
            <a:r>
              <a:rPr lang="pt-BR" b="1">
                <a:solidFill>
                  <a:schemeClr val="bg1"/>
                </a:solidFill>
                <a:latin typeface="Bebas Neue" panose="020B0606020202050201" pitchFamily="34" charset="0"/>
              </a:rPr>
              <a:t>R$239,90</a:t>
            </a:r>
          </a:p>
        </p:txBody>
      </p:sp>
      <p:sp>
        <p:nvSpPr>
          <p:cNvPr id="1037" name="CaixaDeTexto 1036">
            <a:extLst>
              <a:ext uri="{FF2B5EF4-FFF2-40B4-BE49-F238E27FC236}">
                <a16:creationId xmlns:a16="http://schemas.microsoft.com/office/drawing/2014/main" id="{69005EA2-4760-697F-66E6-6A115E9E2A94}"/>
              </a:ext>
            </a:extLst>
          </p:cNvPr>
          <p:cNvSpPr txBox="1"/>
          <p:nvPr/>
        </p:nvSpPr>
        <p:spPr>
          <a:xfrm>
            <a:off x="6554115" y="2374603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>
                <a:solidFill>
                  <a:srgbClr val="FFC000"/>
                </a:solidFill>
                <a:latin typeface="Bebas Neue" panose="020B0606020202050201" pitchFamily="34" charset="0"/>
              </a:rPr>
              <a:t>100GB</a:t>
            </a:r>
          </a:p>
          <a:p>
            <a:pPr algn="ctr"/>
            <a:r>
              <a:rPr lang="pt-BR" b="1">
                <a:solidFill>
                  <a:schemeClr val="bg1"/>
                </a:solidFill>
                <a:latin typeface="Bebas Neue" panose="020B0606020202050201" pitchFamily="34" charset="0"/>
              </a:rPr>
              <a:t>R$179,90</a:t>
            </a:r>
          </a:p>
        </p:txBody>
      </p:sp>
      <p:sp>
        <p:nvSpPr>
          <p:cNvPr id="1038" name="CaixaDeTexto 1037">
            <a:extLst>
              <a:ext uri="{FF2B5EF4-FFF2-40B4-BE49-F238E27FC236}">
                <a16:creationId xmlns:a16="http://schemas.microsoft.com/office/drawing/2014/main" id="{5537A48E-FB43-631C-DBBE-7C1A886EE2E0}"/>
              </a:ext>
            </a:extLst>
          </p:cNvPr>
          <p:cNvSpPr txBox="1"/>
          <p:nvPr/>
        </p:nvSpPr>
        <p:spPr>
          <a:xfrm>
            <a:off x="2790288" y="2412703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FFC000"/>
                </a:solidFill>
                <a:latin typeface="Bebas Neue" panose="020B0606020202050201" pitchFamily="34" charset="0"/>
              </a:rPr>
              <a:t>60GB</a:t>
            </a:r>
          </a:p>
          <a:p>
            <a:pPr algn="ctr"/>
            <a:r>
              <a:rPr lang="pt-BR" b="1" dirty="0">
                <a:solidFill>
                  <a:schemeClr val="bg1"/>
                </a:solidFill>
                <a:latin typeface="Bebas Neue" panose="020B0606020202050201" pitchFamily="34" charset="0"/>
              </a:rPr>
              <a:t>R$124,90</a:t>
            </a:r>
          </a:p>
        </p:txBody>
      </p:sp>
      <p:sp>
        <p:nvSpPr>
          <p:cNvPr id="1039" name="CaixaDeTexto 1038">
            <a:extLst>
              <a:ext uri="{FF2B5EF4-FFF2-40B4-BE49-F238E27FC236}">
                <a16:creationId xmlns:a16="http://schemas.microsoft.com/office/drawing/2014/main" id="{E5DB8624-A653-02FE-50A8-E4E3BFA8B777}"/>
              </a:ext>
            </a:extLst>
          </p:cNvPr>
          <p:cNvSpPr txBox="1"/>
          <p:nvPr/>
        </p:nvSpPr>
        <p:spPr>
          <a:xfrm>
            <a:off x="2820040" y="3815659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b="1">
                <a:solidFill>
                  <a:schemeClr val="bg1"/>
                </a:solidFill>
                <a:latin typeface="Bebas Neue" panose="020B0606020202050201" pitchFamily="34" charset="0"/>
              </a:rPr>
              <a:t>-</a:t>
            </a:r>
          </a:p>
        </p:txBody>
      </p:sp>
      <p:sp>
        <p:nvSpPr>
          <p:cNvPr id="1040" name="CaixaDeTexto 1039">
            <a:extLst>
              <a:ext uri="{FF2B5EF4-FFF2-40B4-BE49-F238E27FC236}">
                <a16:creationId xmlns:a16="http://schemas.microsoft.com/office/drawing/2014/main" id="{89B580C1-2FAA-BBD6-92BA-121CE628038C}"/>
              </a:ext>
            </a:extLst>
          </p:cNvPr>
          <p:cNvSpPr txBox="1"/>
          <p:nvPr/>
        </p:nvSpPr>
        <p:spPr>
          <a:xfrm>
            <a:off x="6549561" y="3815659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b="1">
                <a:solidFill>
                  <a:schemeClr val="bg1"/>
                </a:solidFill>
                <a:latin typeface="Bebas Neue" panose="020B0606020202050201" pitchFamily="34" charset="0"/>
              </a:rPr>
              <a:t>-</a:t>
            </a:r>
          </a:p>
        </p:txBody>
      </p:sp>
      <p:sp>
        <p:nvSpPr>
          <p:cNvPr id="1041" name="CaixaDeTexto 1040">
            <a:extLst>
              <a:ext uri="{FF2B5EF4-FFF2-40B4-BE49-F238E27FC236}">
                <a16:creationId xmlns:a16="http://schemas.microsoft.com/office/drawing/2014/main" id="{C3D73A43-D5BA-C124-983A-5417D26C4903}"/>
              </a:ext>
            </a:extLst>
          </p:cNvPr>
          <p:cNvSpPr txBox="1"/>
          <p:nvPr/>
        </p:nvSpPr>
        <p:spPr>
          <a:xfrm>
            <a:off x="8458956" y="3815659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b="1">
                <a:solidFill>
                  <a:schemeClr val="bg1"/>
                </a:solidFill>
                <a:latin typeface="Bebas Neue" panose="020B0606020202050201" pitchFamily="34" charset="0"/>
              </a:rPr>
              <a:t>1</a:t>
            </a:r>
          </a:p>
        </p:txBody>
      </p:sp>
      <p:sp>
        <p:nvSpPr>
          <p:cNvPr id="1042" name="CaixaDeTexto 1041">
            <a:extLst>
              <a:ext uri="{FF2B5EF4-FFF2-40B4-BE49-F238E27FC236}">
                <a16:creationId xmlns:a16="http://schemas.microsoft.com/office/drawing/2014/main" id="{19859B09-026D-287F-D4A5-7950EC3BBC97}"/>
              </a:ext>
            </a:extLst>
          </p:cNvPr>
          <p:cNvSpPr txBox="1"/>
          <p:nvPr/>
        </p:nvSpPr>
        <p:spPr>
          <a:xfrm>
            <a:off x="10313589" y="3815659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b="1">
                <a:solidFill>
                  <a:schemeClr val="bg1"/>
                </a:solidFill>
                <a:latin typeface="Bebas Neue" panose="020B0606020202050201" pitchFamily="34" charset="0"/>
              </a:rPr>
              <a:t>2</a:t>
            </a:r>
          </a:p>
        </p:txBody>
      </p:sp>
      <p:sp>
        <p:nvSpPr>
          <p:cNvPr id="1043" name="CaixaDeTexto 1042">
            <a:extLst>
              <a:ext uri="{FF2B5EF4-FFF2-40B4-BE49-F238E27FC236}">
                <a16:creationId xmlns:a16="http://schemas.microsoft.com/office/drawing/2014/main" id="{555C10B5-E57F-2711-7E3E-3636BBD0FF29}"/>
              </a:ext>
            </a:extLst>
          </p:cNvPr>
          <p:cNvSpPr txBox="1"/>
          <p:nvPr/>
        </p:nvSpPr>
        <p:spPr>
          <a:xfrm>
            <a:off x="152400" y="5018133"/>
            <a:ext cx="357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</a:rPr>
              <a:t>E ainda</a:t>
            </a:r>
            <a:r>
              <a:rPr kumimoji="0" lang="pt-BR" sz="16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</p:txBody>
      </p:sp>
      <p:sp>
        <p:nvSpPr>
          <p:cNvPr id="1045" name="Google Shape;190;p27">
            <a:extLst>
              <a:ext uri="{FF2B5EF4-FFF2-40B4-BE49-F238E27FC236}">
                <a16:creationId xmlns:a16="http://schemas.microsoft.com/office/drawing/2014/main" id="{49B74CF6-AE74-1BDF-0706-952C8C4FEEAB}"/>
              </a:ext>
            </a:extLst>
          </p:cNvPr>
          <p:cNvSpPr/>
          <p:nvPr/>
        </p:nvSpPr>
        <p:spPr>
          <a:xfrm flipH="1" flipV="1">
            <a:off x="81857" y="5798216"/>
            <a:ext cx="2483675" cy="366573"/>
          </a:xfrm>
          <a:custGeom>
            <a:avLst/>
            <a:gdLst/>
            <a:ahLst/>
            <a:cxnLst/>
            <a:rect l="l" t="t" r="r" b="b"/>
            <a:pathLst>
              <a:path w="51902" h="15534" extrusionOk="0">
                <a:moveTo>
                  <a:pt x="0" y="0"/>
                </a:moveTo>
                <a:lnTo>
                  <a:pt x="0" y="15534"/>
                </a:lnTo>
                <a:lnTo>
                  <a:pt x="51902" y="15534"/>
                </a:lnTo>
                <a:lnTo>
                  <a:pt x="44360" y="0"/>
                </a:lnTo>
                <a:close/>
              </a:path>
            </a:pathLst>
          </a:cu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300"/>
              </a:spcBef>
              <a:spcAft>
                <a:spcPts val="300"/>
              </a:spcAft>
            </a:pPr>
            <a:endParaRPr sz="1400">
              <a:solidFill>
                <a:schemeClr val="bg1"/>
              </a:solidFill>
            </a:endParaRPr>
          </a:p>
        </p:txBody>
      </p:sp>
      <p:sp>
        <p:nvSpPr>
          <p:cNvPr id="1046" name="Text 2">
            <a:extLst>
              <a:ext uri="{FF2B5EF4-FFF2-40B4-BE49-F238E27FC236}">
                <a16:creationId xmlns:a16="http://schemas.microsoft.com/office/drawing/2014/main" id="{27FD613C-E4A0-7B4E-3D5B-C0664593BEA0}"/>
              </a:ext>
            </a:extLst>
          </p:cNvPr>
          <p:cNvSpPr/>
          <p:nvPr/>
        </p:nvSpPr>
        <p:spPr>
          <a:xfrm>
            <a:off x="-22325" y="5840697"/>
            <a:ext cx="2483675" cy="2750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292"/>
              </a:lnSpc>
            </a:pPr>
            <a:r>
              <a:rPr lang="pt-BR" sz="160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ROAMING INTERNACIONAL</a:t>
            </a:r>
            <a:endParaRPr lang="en-US" sz="1600">
              <a:solidFill>
                <a:srgbClr val="FFC000"/>
              </a:solidFill>
              <a:latin typeface="Bebas Neue" panose="020B0606020202050201" pitchFamily="34" charset="0"/>
              <a:cs typeface="Poppins Light" pitchFamily="34" charset="-120"/>
            </a:endParaRPr>
          </a:p>
        </p:txBody>
      </p:sp>
      <p:sp>
        <p:nvSpPr>
          <p:cNvPr id="1052" name="Google Shape;190;p27">
            <a:extLst>
              <a:ext uri="{FF2B5EF4-FFF2-40B4-BE49-F238E27FC236}">
                <a16:creationId xmlns:a16="http://schemas.microsoft.com/office/drawing/2014/main" id="{01FEBCAC-C9CF-5206-3C95-9DF1561A82B7}"/>
              </a:ext>
            </a:extLst>
          </p:cNvPr>
          <p:cNvSpPr/>
          <p:nvPr/>
        </p:nvSpPr>
        <p:spPr>
          <a:xfrm flipH="1" flipV="1">
            <a:off x="81857" y="6239746"/>
            <a:ext cx="2483675" cy="366573"/>
          </a:xfrm>
          <a:custGeom>
            <a:avLst/>
            <a:gdLst/>
            <a:ahLst/>
            <a:cxnLst/>
            <a:rect l="l" t="t" r="r" b="b"/>
            <a:pathLst>
              <a:path w="51902" h="15534" extrusionOk="0">
                <a:moveTo>
                  <a:pt x="0" y="0"/>
                </a:moveTo>
                <a:lnTo>
                  <a:pt x="0" y="15534"/>
                </a:lnTo>
                <a:lnTo>
                  <a:pt x="51902" y="15534"/>
                </a:lnTo>
                <a:lnTo>
                  <a:pt x="44360" y="0"/>
                </a:lnTo>
                <a:close/>
              </a:path>
            </a:pathLst>
          </a:cu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300"/>
              </a:spcBef>
              <a:spcAft>
                <a:spcPts val="300"/>
              </a:spcAft>
            </a:pPr>
            <a:endParaRPr sz="1400">
              <a:solidFill>
                <a:schemeClr val="bg1"/>
              </a:solidFill>
            </a:endParaRPr>
          </a:p>
        </p:txBody>
      </p:sp>
      <p:sp>
        <p:nvSpPr>
          <p:cNvPr id="1053" name="Text 2">
            <a:extLst>
              <a:ext uri="{FF2B5EF4-FFF2-40B4-BE49-F238E27FC236}">
                <a16:creationId xmlns:a16="http://schemas.microsoft.com/office/drawing/2014/main" id="{9E995A5D-8211-F3C1-62A2-80335F488596}"/>
              </a:ext>
            </a:extLst>
          </p:cNvPr>
          <p:cNvSpPr/>
          <p:nvPr/>
        </p:nvSpPr>
        <p:spPr>
          <a:xfrm>
            <a:off x="-22325" y="6282227"/>
            <a:ext cx="2483675" cy="2750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292"/>
              </a:lnSpc>
            </a:pPr>
            <a:r>
              <a:rPr lang="pt-BR" sz="160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SMARTWATCH CONECTADO</a:t>
            </a:r>
            <a:endParaRPr lang="en-US" sz="1600">
              <a:solidFill>
                <a:srgbClr val="FFC000"/>
              </a:solidFill>
              <a:latin typeface="Bebas Neue" panose="020B0606020202050201" pitchFamily="34" charset="0"/>
              <a:cs typeface="Poppins Light" pitchFamily="34" charset="-120"/>
            </a:endParaRPr>
          </a:p>
        </p:txBody>
      </p:sp>
      <p:sp>
        <p:nvSpPr>
          <p:cNvPr id="1073" name="CaixaDeTexto 1072">
            <a:extLst>
              <a:ext uri="{FF2B5EF4-FFF2-40B4-BE49-F238E27FC236}">
                <a16:creationId xmlns:a16="http://schemas.microsoft.com/office/drawing/2014/main" id="{E30E7F9F-A778-0C92-ACD0-481F489EB096}"/>
              </a:ext>
            </a:extLst>
          </p:cNvPr>
          <p:cNvSpPr txBox="1"/>
          <p:nvPr/>
        </p:nvSpPr>
        <p:spPr>
          <a:xfrm>
            <a:off x="2819767" y="4377203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 dirty="0"/>
              <a:t>WHATSAPP</a:t>
            </a:r>
          </a:p>
        </p:txBody>
      </p:sp>
      <p:sp>
        <p:nvSpPr>
          <p:cNvPr id="1074" name="CaixaDeTexto 1073">
            <a:extLst>
              <a:ext uri="{FF2B5EF4-FFF2-40B4-BE49-F238E27FC236}">
                <a16:creationId xmlns:a16="http://schemas.microsoft.com/office/drawing/2014/main" id="{57472427-EE8B-559F-8AB9-4BB9DB49E228}"/>
              </a:ext>
            </a:extLst>
          </p:cNvPr>
          <p:cNvSpPr txBox="1"/>
          <p:nvPr/>
        </p:nvSpPr>
        <p:spPr>
          <a:xfrm>
            <a:off x="6549288" y="4377203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 dirty="0"/>
              <a:t>WHATSAPP</a:t>
            </a:r>
          </a:p>
        </p:txBody>
      </p:sp>
      <p:sp>
        <p:nvSpPr>
          <p:cNvPr id="1075" name="CaixaDeTexto 1074">
            <a:extLst>
              <a:ext uri="{FF2B5EF4-FFF2-40B4-BE49-F238E27FC236}">
                <a16:creationId xmlns:a16="http://schemas.microsoft.com/office/drawing/2014/main" id="{180C785D-B134-9A5D-58DB-5E6865406B6D}"/>
              </a:ext>
            </a:extLst>
          </p:cNvPr>
          <p:cNvSpPr txBox="1"/>
          <p:nvPr/>
        </p:nvSpPr>
        <p:spPr>
          <a:xfrm>
            <a:off x="8458683" y="4377203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 dirty="0"/>
              <a:t>WHATSAPP</a:t>
            </a:r>
          </a:p>
        </p:txBody>
      </p:sp>
      <p:sp>
        <p:nvSpPr>
          <p:cNvPr id="1076" name="CaixaDeTexto 1075">
            <a:extLst>
              <a:ext uri="{FF2B5EF4-FFF2-40B4-BE49-F238E27FC236}">
                <a16:creationId xmlns:a16="http://schemas.microsoft.com/office/drawing/2014/main" id="{F9746EEE-C133-BB4F-48EE-C7FF38CA386E}"/>
              </a:ext>
            </a:extLst>
          </p:cNvPr>
          <p:cNvSpPr txBox="1"/>
          <p:nvPr/>
        </p:nvSpPr>
        <p:spPr>
          <a:xfrm>
            <a:off x="10313316" y="4377203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Bebas Neue" panose="020B0606020202050201" pitchFamily="34" charset="0"/>
              </a:rPr>
              <a:t>WHATSAPP</a:t>
            </a:r>
          </a:p>
        </p:txBody>
      </p:sp>
      <p:cxnSp>
        <p:nvCxnSpPr>
          <p:cNvPr id="1077" name="Conector reto 1076">
            <a:extLst>
              <a:ext uri="{FF2B5EF4-FFF2-40B4-BE49-F238E27FC236}">
                <a16:creationId xmlns:a16="http://schemas.microsoft.com/office/drawing/2014/main" id="{1AFAAF23-0DDC-FBA4-BD79-C7A173077C93}"/>
              </a:ext>
            </a:extLst>
          </p:cNvPr>
          <p:cNvCxnSpPr>
            <a:cxnSpLocks/>
          </p:cNvCxnSpPr>
          <p:nvPr/>
        </p:nvCxnSpPr>
        <p:spPr>
          <a:xfrm>
            <a:off x="2790288" y="5752910"/>
            <a:ext cx="9061496" cy="0"/>
          </a:xfrm>
          <a:prstGeom prst="line">
            <a:avLst/>
          </a:prstGeom>
          <a:ln w="28575">
            <a:solidFill>
              <a:srgbClr val="D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8" name="Conector reto 1077">
            <a:extLst>
              <a:ext uri="{FF2B5EF4-FFF2-40B4-BE49-F238E27FC236}">
                <a16:creationId xmlns:a16="http://schemas.microsoft.com/office/drawing/2014/main" id="{2E64452C-F125-BA51-58EB-9421EECE17AC}"/>
              </a:ext>
            </a:extLst>
          </p:cNvPr>
          <p:cNvCxnSpPr>
            <a:cxnSpLocks/>
          </p:cNvCxnSpPr>
          <p:nvPr/>
        </p:nvCxnSpPr>
        <p:spPr>
          <a:xfrm>
            <a:off x="2846949" y="6198917"/>
            <a:ext cx="9004835" cy="0"/>
          </a:xfrm>
          <a:prstGeom prst="line">
            <a:avLst/>
          </a:prstGeom>
          <a:ln w="28575">
            <a:solidFill>
              <a:srgbClr val="D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9" name="CaixaDeTexto 1078">
            <a:extLst>
              <a:ext uri="{FF2B5EF4-FFF2-40B4-BE49-F238E27FC236}">
                <a16:creationId xmlns:a16="http://schemas.microsoft.com/office/drawing/2014/main" id="{BB294DE7-DE29-8DD4-1CA6-DD8A08781A7F}"/>
              </a:ext>
            </a:extLst>
          </p:cNvPr>
          <p:cNvSpPr txBox="1"/>
          <p:nvPr/>
        </p:nvSpPr>
        <p:spPr>
          <a:xfrm>
            <a:off x="2820040" y="5428388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1</a:t>
            </a:r>
          </a:p>
        </p:txBody>
      </p:sp>
      <p:sp>
        <p:nvSpPr>
          <p:cNvPr id="1080" name="CaixaDeTexto 1079">
            <a:extLst>
              <a:ext uri="{FF2B5EF4-FFF2-40B4-BE49-F238E27FC236}">
                <a16:creationId xmlns:a16="http://schemas.microsoft.com/office/drawing/2014/main" id="{B4705AB4-3DDA-D691-1487-766C7AB31C72}"/>
              </a:ext>
            </a:extLst>
          </p:cNvPr>
          <p:cNvSpPr txBox="1"/>
          <p:nvPr/>
        </p:nvSpPr>
        <p:spPr>
          <a:xfrm>
            <a:off x="6549561" y="5428388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1</a:t>
            </a:r>
          </a:p>
        </p:txBody>
      </p:sp>
      <p:sp>
        <p:nvSpPr>
          <p:cNvPr id="1081" name="CaixaDeTexto 1080">
            <a:extLst>
              <a:ext uri="{FF2B5EF4-FFF2-40B4-BE49-F238E27FC236}">
                <a16:creationId xmlns:a16="http://schemas.microsoft.com/office/drawing/2014/main" id="{678299F5-089E-24D7-00E3-DC9A4326919D}"/>
              </a:ext>
            </a:extLst>
          </p:cNvPr>
          <p:cNvSpPr txBox="1"/>
          <p:nvPr/>
        </p:nvSpPr>
        <p:spPr>
          <a:xfrm>
            <a:off x="8458956" y="5428388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2</a:t>
            </a:r>
          </a:p>
        </p:txBody>
      </p:sp>
      <p:sp>
        <p:nvSpPr>
          <p:cNvPr id="1082" name="CaixaDeTexto 1081">
            <a:extLst>
              <a:ext uri="{FF2B5EF4-FFF2-40B4-BE49-F238E27FC236}">
                <a16:creationId xmlns:a16="http://schemas.microsoft.com/office/drawing/2014/main" id="{B11EF934-6C15-A061-2C90-52945B3481D4}"/>
              </a:ext>
            </a:extLst>
          </p:cNvPr>
          <p:cNvSpPr txBox="1"/>
          <p:nvPr/>
        </p:nvSpPr>
        <p:spPr>
          <a:xfrm>
            <a:off x="10313589" y="5428388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3</a:t>
            </a:r>
          </a:p>
        </p:txBody>
      </p:sp>
      <p:sp>
        <p:nvSpPr>
          <p:cNvPr id="1083" name="CaixaDeTexto 1082">
            <a:extLst>
              <a:ext uri="{FF2B5EF4-FFF2-40B4-BE49-F238E27FC236}">
                <a16:creationId xmlns:a16="http://schemas.microsoft.com/office/drawing/2014/main" id="{9844D8A6-1069-744F-5D05-49CFE58FA316}"/>
              </a:ext>
            </a:extLst>
          </p:cNvPr>
          <p:cNvSpPr txBox="1"/>
          <p:nvPr/>
        </p:nvSpPr>
        <p:spPr>
          <a:xfrm>
            <a:off x="2820040" y="5822025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err="1">
                <a:solidFill>
                  <a:schemeClr val="bg1"/>
                </a:solidFill>
                <a:latin typeface="Bebas Neue" panose="020B0606020202050201" pitchFamily="34" charset="0"/>
              </a:rPr>
              <a:t>AmÉRICAS</a:t>
            </a:r>
            <a:endParaRPr lang="pt-BR" sz="140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084" name="CaixaDeTexto 1083">
            <a:extLst>
              <a:ext uri="{FF2B5EF4-FFF2-40B4-BE49-F238E27FC236}">
                <a16:creationId xmlns:a16="http://schemas.microsoft.com/office/drawing/2014/main" id="{52C14257-9C19-4A8E-0FD8-30C6C74BD711}"/>
              </a:ext>
            </a:extLst>
          </p:cNvPr>
          <p:cNvSpPr txBox="1"/>
          <p:nvPr/>
        </p:nvSpPr>
        <p:spPr>
          <a:xfrm>
            <a:off x="6549561" y="5822025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AMÉRICAS</a:t>
            </a:r>
          </a:p>
        </p:txBody>
      </p:sp>
      <p:sp>
        <p:nvSpPr>
          <p:cNvPr id="1085" name="CaixaDeTexto 1084">
            <a:extLst>
              <a:ext uri="{FF2B5EF4-FFF2-40B4-BE49-F238E27FC236}">
                <a16:creationId xmlns:a16="http://schemas.microsoft.com/office/drawing/2014/main" id="{C497990F-761A-B9E5-965D-4CCE73A28173}"/>
              </a:ext>
            </a:extLst>
          </p:cNvPr>
          <p:cNvSpPr txBox="1"/>
          <p:nvPr/>
        </p:nvSpPr>
        <p:spPr>
          <a:xfrm>
            <a:off x="8458956" y="5822025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err="1">
                <a:solidFill>
                  <a:schemeClr val="bg1"/>
                </a:solidFill>
                <a:latin typeface="Bebas Neue" panose="020B0606020202050201" pitchFamily="34" charset="0"/>
              </a:rPr>
              <a:t>AmÉRICAS</a:t>
            </a:r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 + EUROPA</a:t>
            </a:r>
          </a:p>
        </p:txBody>
      </p:sp>
      <p:sp>
        <p:nvSpPr>
          <p:cNvPr id="1086" name="CaixaDeTexto 1085">
            <a:extLst>
              <a:ext uri="{FF2B5EF4-FFF2-40B4-BE49-F238E27FC236}">
                <a16:creationId xmlns:a16="http://schemas.microsoft.com/office/drawing/2014/main" id="{08B9DB92-D430-2635-C42E-FC1A88B6086A}"/>
              </a:ext>
            </a:extLst>
          </p:cNvPr>
          <p:cNvSpPr txBox="1"/>
          <p:nvPr/>
        </p:nvSpPr>
        <p:spPr>
          <a:xfrm>
            <a:off x="10313589" y="5822025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MUNDO</a:t>
            </a:r>
          </a:p>
        </p:txBody>
      </p:sp>
      <p:sp>
        <p:nvSpPr>
          <p:cNvPr id="1087" name="CaixaDeTexto 1086">
            <a:extLst>
              <a:ext uri="{FF2B5EF4-FFF2-40B4-BE49-F238E27FC236}">
                <a16:creationId xmlns:a16="http://schemas.microsoft.com/office/drawing/2014/main" id="{F4EBDB08-ED8F-040D-1AB6-A9522A883137}"/>
              </a:ext>
            </a:extLst>
          </p:cNvPr>
          <p:cNvSpPr txBox="1"/>
          <p:nvPr/>
        </p:nvSpPr>
        <p:spPr>
          <a:xfrm>
            <a:off x="2820040" y="6253858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3072" name="CaixaDeTexto 3071">
            <a:extLst>
              <a:ext uri="{FF2B5EF4-FFF2-40B4-BE49-F238E27FC236}">
                <a16:creationId xmlns:a16="http://schemas.microsoft.com/office/drawing/2014/main" id="{D7D07E9B-D110-AABD-BCFF-B039174D622D}"/>
              </a:ext>
            </a:extLst>
          </p:cNvPr>
          <p:cNvSpPr txBox="1"/>
          <p:nvPr/>
        </p:nvSpPr>
        <p:spPr>
          <a:xfrm>
            <a:off x="6549561" y="6253858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3073" name="CaixaDeTexto 3072">
            <a:extLst>
              <a:ext uri="{FF2B5EF4-FFF2-40B4-BE49-F238E27FC236}">
                <a16:creationId xmlns:a16="http://schemas.microsoft.com/office/drawing/2014/main" id="{02F75FB5-0C9D-FEBF-AB45-1769D82CDF6B}"/>
              </a:ext>
            </a:extLst>
          </p:cNvPr>
          <p:cNvSpPr txBox="1"/>
          <p:nvPr/>
        </p:nvSpPr>
        <p:spPr>
          <a:xfrm>
            <a:off x="8458956" y="6253858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3075" name="CaixaDeTexto 3074">
            <a:extLst>
              <a:ext uri="{FF2B5EF4-FFF2-40B4-BE49-F238E27FC236}">
                <a16:creationId xmlns:a16="http://schemas.microsoft.com/office/drawing/2014/main" id="{8EE48304-8010-9931-3EE0-52752FC93D50}"/>
              </a:ext>
            </a:extLst>
          </p:cNvPr>
          <p:cNvSpPr txBox="1"/>
          <p:nvPr/>
        </p:nvSpPr>
        <p:spPr>
          <a:xfrm>
            <a:off x="10313589" y="6253858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cxnSp>
        <p:nvCxnSpPr>
          <p:cNvPr id="3077" name="Conector reto 3076">
            <a:extLst>
              <a:ext uri="{FF2B5EF4-FFF2-40B4-BE49-F238E27FC236}">
                <a16:creationId xmlns:a16="http://schemas.microsoft.com/office/drawing/2014/main" id="{226618EB-6094-A501-8994-DF0B3F9EB53D}"/>
              </a:ext>
            </a:extLst>
          </p:cNvPr>
          <p:cNvCxnSpPr>
            <a:cxnSpLocks/>
          </p:cNvCxnSpPr>
          <p:nvPr/>
        </p:nvCxnSpPr>
        <p:spPr>
          <a:xfrm>
            <a:off x="2790288" y="3701560"/>
            <a:ext cx="9061496" cy="0"/>
          </a:xfrm>
          <a:prstGeom prst="line">
            <a:avLst/>
          </a:prstGeom>
          <a:ln w="28575">
            <a:solidFill>
              <a:srgbClr val="D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CaixaDeTexto 3077">
            <a:extLst>
              <a:ext uri="{FF2B5EF4-FFF2-40B4-BE49-F238E27FC236}">
                <a16:creationId xmlns:a16="http://schemas.microsoft.com/office/drawing/2014/main" id="{0B7AD7E3-A22D-509C-C761-4D9A60F33E5F}"/>
              </a:ext>
            </a:extLst>
          </p:cNvPr>
          <p:cNvSpPr txBox="1"/>
          <p:nvPr/>
        </p:nvSpPr>
        <p:spPr>
          <a:xfrm>
            <a:off x="2846949" y="3104672"/>
            <a:ext cx="61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>
                <a:solidFill>
                  <a:schemeClr val="bg1"/>
                </a:solidFill>
                <a:latin typeface="Bebas Neue" panose="020B0606020202050201" pitchFamily="34" charset="0"/>
              </a:rPr>
              <a:t>50GB</a:t>
            </a:r>
          </a:p>
        </p:txBody>
      </p:sp>
      <p:sp>
        <p:nvSpPr>
          <p:cNvPr id="3079" name="CaixaDeTexto 3078">
            <a:extLst>
              <a:ext uri="{FF2B5EF4-FFF2-40B4-BE49-F238E27FC236}">
                <a16:creationId xmlns:a16="http://schemas.microsoft.com/office/drawing/2014/main" id="{0FFBC628-BA8B-EAFF-8B34-2BD4E95B1F96}"/>
              </a:ext>
            </a:extLst>
          </p:cNvPr>
          <p:cNvSpPr txBox="1"/>
          <p:nvPr/>
        </p:nvSpPr>
        <p:spPr>
          <a:xfrm>
            <a:off x="3725490" y="3104672"/>
            <a:ext cx="721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>
                <a:solidFill>
                  <a:schemeClr val="bg1"/>
                </a:solidFill>
                <a:latin typeface="Bebas Neue" panose="020B0606020202050201" pitchFamily="34" charset="0"/>
              </a:rPr>
              <a:t>100GB</a:t>
            </a:r>
          </a:p>
        </p:txBody>
      </p:sp>
      <p:grpSp>
        <p:nvGrpSpPr>
          <p:cNvPr id="3080" name="Agrupar 3079">
            <a:extLst>
              <a:ext uri="{FF2B5EF4-FFF2-40B4-BE49-F238E27FC236}">
                <a16:creationId xmlns:a16="http://schemas.microsoft.com/office/drawing/2014/main" id="{76DAC96E-331C-377A-BEDA-474FF10355C9}"/>
              </a:ext>
            </a:extLst>
          </p:cNvPr>
          <p:cNvGrpSpPr/>
          <p:nvPr/>
        </p:nvGrpSpPr>
        <p:grpSpPr>
          <a:xfrm>
            <a:off x="2835569" y="3331387"/>
            <a:ext cx="1507193" cy="288000"/>
            <a:chOff x="3404529" y="3138347"/>
            <a:chExt cx="1507193" cy="288000"/>
          </a:xfrm>
        </p:grpSpPr>
        <p:pic>
          <p:nvPicPr>
            <p:cNvPr id="3081" name="Picture 2" descr="iCloud Drive: o que é e como entrar ...">
              <a:extLst>
                <a:ext uri="{FF2B5EF4-FFF2-40B4-BE49-F238E27FC236}">
                  <a16:creationId xmlns:a16="http://schemas.microsoft.com/office/drawing/2014/main" id="{02411057-8E8F-8DA4-7093-6DCDC91DDA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4529" y="3138347"/>
              <a:ext cx="514285" cy="288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Picture 4" descr="Google One – Google One">
              <a:extLst>
                <a:ext uri="{FF2B5EF4-FFF2-40B4-BE49-F238E27FC236}">
                  <a16:creationId xmlns:a16="http://schemas.microsoft.com/office/drawing/2014/main" id="{B24E7D0B-4E74-938A-7E96-C6D252EAF49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41" t="27049" r="23933" b="26999"/>
            <a:stretch>
              <a:fillRect/>
            </a:stretch>
          </p:blipFill>
          <p:spPr bwMode="auto">
            <a:xfrm>
              <a:off x="4245799" y="3138347"/>
              <a:ext cx="665923" cy="288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3" name="CaixaDeTexto 3082">
              <a:extLst>
                <a:ext uri="{FF2B5EF4-FFF2-40B4-BE49-F238E27FC236}">
                  <a16:creationId xmlns:a16="http://schemas.microsoft.com/office/drawing/2014/main" id="{CDF95CB1-F4A4-31B6-6115-1DCC6F9259FE}"/>
                </a:ext>
              </a:extLst>
            </p:cNvPr>
            <p:cNvSpPr txBox="1"/>
            <p:nvPr/>
          </p:nvSpPr>
          <p:spPr>
            <a:xfrm>
              <a:off x="3858379" y="3138347"/>
              <a:ext cx="4807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OU</a:t>
              </a:r>
            </a:p>
          </p:txBody>
        </p:sp>
      </p:grpSp>
      <p:grpSp>
        <p:nvGrpSpPr>
          <p:cNvPr id="3084" name="Agrupar 3083">
            <a:extLst>
              <a:ext uri="{FF2B5EF4-FFF2-40B4-BE49-F238E27FC236}">
                <a16:creationId xmlns:a16="http://schemas.microsoft.com/office/drawing/2014/main" id="{88BDCB08-6C0E-8C58-08E3-6638D217BD4C}"/>
              </a:ext>
            </a:extLst>
          </p:cNvPr>
          <p:cNvGrpSpPr/>
          <p:nvPr/>
        </p:nvGrpSpPr>
        <p:grpSpPr>
          <a:xfrm>
            <a:off x="6576347" y="3111950"/>
            <a:ext cx="1507193" cy="507437"/>
            <a:chOff x="5605449" y="2918910"/>
            <a:chExt cx="1507193" cy="507437"/>
          </a:xfrm>
        </p:grpSpPr>
        <p:sp>
          <p:nvSpPr>
            <p:cNvPr id="3085" name="CaixaDeTexto 3084">
              <a:extLst>
                <a:ext uri="{FF2B5EF4-FFF2-40B4-BE49-F238E27FC236}">
                  <a16:creationId xmlns:a16="http://schemas.microsoft.com/office/drawing/2014/main" id="{DACBA73A-542B-A408-8509-BDF3917B28B9}"/>
                </a:ext>
              </a:extLst>
            </p:cNvPr>
            <p:cNvSpPr txBox="1"/>
            <p:nvPr/>
          </p:nvSpPr>
          <p:spPr>
            <a:xfrm>
              <a:off x="5995506" y="2918910"/>
              <a:ext cx="721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b="1">
                  <a:solidFill>
                    <a:schemeClr val="bg1"/>
                  </a:solidFill>
                </a:rPr>
                <a:t>200GB</a:t>
              </a:r>
            </a:p>
          </p:txBody>
        </p:sp>
        <p:grpSp>
          <p:nvGrpSpPr>
            <p:cNvPr id="3086" name="Agrupar 3085">
              <a:extLst>
                <a:ext uri="{FF2B5EF4-FFF2-40B4-BE49-F238E27FC236}">
                  <a16:creationId xmlns:a16="http://schemas.microsoft.com/office/drawing/2014/main" id="{441AFFF2-8C2B-1DC1-7EB6-E9A5F1CB3ACB}"/>
                </a:ext>
              </a:extLst>
            </p:cNvPr>
            <p:cNvGrpSpPr/>
            <p:nvPr/>
          </p:nvGrpSpPr>
          <p:grpSpPr>
            <a:xfrm>
              <a:off x="5605449" y="3138347"/>
              <a:ext cx="1507193" cy="288000"/>
              <a:chOff x="3404529" y="3138347"/>
              <a:chExt cx="1507193" cy="288000"/>
            </a:xfrm>
          </p:grpSpPr>
          <p:pic>
            <p:nvPicPr>
              <p:cNvPr id="3087" name="Picture 2" descr="iCloud Drive: o que é e como entrar ...">
                <a:extLst>
                  <a:ext uri="{FF2B5EF4-FFF2-40B4-BE49-F238E27FC236}">
                    <a16:creationId xmlns:a16="http://schemas.microsoft.com/office/drawing/2014/main" id="{A392EBA5-9858-B377-102C-C97DA52B30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4529" y="3138347"/>
                <a:ext cx="514285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88" name="Picture 4" descr="Google One – Google One">
                <a:extLst>
                  <a:ext uri="{FF2B5EF4-FFF2-40B4-BE49-F238E27FC236}">
                    <a16:creationId xmlns:a16="http://schemas.microsoft.com/office/drawing/2014/main" id="{F49FC22D-2C2A-0E5F-85F5-38BC1C4835E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41" t="27049" r="23933" b="26999"/>
              <a:stretch>
                <a:fillRect/>
              </a:stretch>
            </p:blipFill>
            <p:spPr bwMode="auto">
              <a:xfrm>
                <a:off x="4245799" y="3138347"/>
                <a:ext cx="665923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089" name="CaixaDeTexto 3088">
                <a:extLst>
                  <a:ext uri="{FF2B5EF4-FFF2-40B4-BE49-F238E27FC236}">
                    <a16:creationId xmlns:a16="http://schemas.microsoft.com/office/drawing/2014/main" id="{6D71063D-C5D6-E5D5-A940-DF9BE1A966E4}"/>
                  </a:ext>
                </a:extLst>
              </p:cNvPr>
              <p:cNvSpPr txBox="1"/>
              <p:nvPr/>
            </p:nvSpPr>
            <p:spPr>
              <a:xfrm>
                <a:off x="3845679" y="3138347"/>
                <a:ext cx="4807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OU</a:t>
                </a:r>
              </a:p>
            </p:txBody>
          </p:sp>
        </p:grpSp>
      </p:grpSp>
      <p:grpSp>
        <p:nvGrpSpPr>
          <p:cNvPr id="3090" name="Agrupar 3089">
            <a:extLst>
              <a:ext uri="{FF2B5EF4-FFF2-40B4-BE49-F238E27FC236}">
                <a16:creationId xmlns:a16="http://schemas.microsoft.com/office/drawing/2014/main" id="{E3982BA7-5B6D-7B54-2B68-911544E0C536}"/>
              </a:ext>
            </a:extLst>
          </p:cNvPr>
          <p:cNvGrpSpPr/>
          <p:nvPr/>
        </p:nvGrpSpPr>
        <p:grpSpPr>
          <a:xfrm>
            <a:off x="8489396" y="3111950"/>
            <a:ext cx="1507193" cy="507437"/>
            <a:chOff x="5605449" y="2918910"/>
            <a:chExt cx="1507193" cy="507437"/>
          </a:xfrm>
        </p:grpSpPr>
        <p:sp>
          <p:nvSpPr>
            <p:cNvPr id="3091" name="CaixaDeTexto 3090">
              <a:extLst>
                <a:ext uri="{FF2B5EF4-FFF2-40B4-BE49-F238E27FC236}">
                  <a16:creationId xmlns:a16="http://schemas.microsoft.com/office/drawing/2014/main" id="{6F286626-2735-CB4F-1327-88507CD67E60}"/>
                </a:ext>
              </a:extLst>
            </p:cNvPr>
            <p:cNvSpPr txBox="1"/>
            <p:nvPr/>
          </p:nvSpPr>
          <p:spPr>
            <a:xfrm>
              <a:off x="5995506" y="2918910"/>
              <a:ext cx="721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b="1">
                  <a:solidFill>
                    <a:schemeClr val="bg1"/>
                  </a:solidFill>
                </a:rPr>
                <a:t>2TB</a:t>
              </a:r>
            </a:p>
          </p:txBody>
        </p:sp>
        <p:grpSp>
          <p:nvGrpSpPr>
            <p:cNvPr id="3092" name="Agrupar 3091">
              <a:extLst>
                <a:ext uri="{FF2B5EF4-FFF2-40B4-BE49-F238E27FC236}">
                  <a16:creationId xmlns:a16="http://schemas.microsoft.com/office/drawing/2014/main" id="{CA9CECE0-292F-6D9E-1F61-02054D7433C7}"/>
                </a:ext>
              </a:extLst>
            </p:cNvPr>
            <p:cNvGrpSpPr/>
            <p:nvPr/>
          </p:nvGrpSpPr>
          <p:grpSpPr>
            <a:xfrm>
              <a:off x="5605449" y="3138347"/>
              <a:ext cx="1507193" cy="288000"/>
              <a:chOff x="3404529" y="3138347"/>
              <a:chExt cx="1507193" cy="288000"/>
            </a:xfrm>
          </p:grpSpPr>
          <p:pic>
            <p:nvPicPr>
              <p:cNvPr id="3093" name="Picture 2" descr="iCloud Drive: o que é e como entrar ...">
                <a:extLst>
                  <a:ext uri="{FF2B5EF4-FFF2-40B4-BE49-F238E27FC236}">
                    <a16:creationId xmlns:a16="http://schemas.microsoft.com/office/drawing/2014/main" id="{2F2CD567-D655-7ADA-54BD-26269141C0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4529" y="3138347"/>
                <a:ext cx="514285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94" name="Picture 4" descr="Google One – Google One">
                <a:extLst>
                  <a:ext uri="{FF2B5EF4-FFF2-40B4-BE49-F238E27FC236}">
                    <a16:creationId xmlns:a16="http://schemas.microsoft.com/office/drawing/2014/main" id="{D6532395-3BCF-0D48-5500-E6A221795FE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41" t="27049" r="23933" b="26999"/>
              <a:stretch>
                <a:fillRect/>
              </a:stretch>
            </p:blipFill>
            <p:spPr bwMode="auto">
              <a:xfrm>
                <a:off x="4245799" y="3138347"/>
                <a:ext cx="665923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095" name="CaixaDeTexto 3094">
                <a:extLst>
                  <a:ext uri="{FF2B5EF4-FFF2-40B4-BE49-F238E27FC236}">
                    <a16:creationId xmlns:a16="http://schemas.microsoft.com/office/drawing/2014/main" id="{D2C457BE-9847-3E8A-5F90-7DB6988585F0}"/>
                  </a:ext>
                </a:extLst>
              </p:cNvPr>
              <p:cNvSpPr txBox="1"/>
              <p:nvPr/>
            </p:nvSpPr>
            <p:spPr>
              <a:xfrm>
                <a:off x="3845679" y="3138347"/>
                <a:ext cx="4807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OU</a:t>
                </a:r>
              </a:p>
            </p:txBody>
          </p:sp>
        </p:grpSp>
      </p:grpSp>
      <p:grpSp>
        <p:nvGrpSpPr>
          <p:cNvPr id="3096" name="Agrupar 3095">
            <a:extLst>
              <a:ext uri="{FF2B5EF4-FFF2-40B4-BE49-F238E27FC236}">
                <a16:creationId xmlns:a16="http://schemas.microsoft.com/office/drawing/2014/main" id="{661FF6CD-E05C-B3AB-E1CC-5D73A237DD74}"/>
              </a:ext>
            </a:extLst>
          </p:cNvPr>
          <p:cNvGrpSpPr/>
          <p:nvPr/>
        </p:nvGrpSpPr>
        <p:grpSpPr>
          <a:xfrm>
            <a:off x="10318629" y="3111950"/>
            <a:ext cx="1507193" cy="507437"/>
            <a:chOff x="5605449" y="2918910"/>
            <a:chExt cx="1507193" cy="507437"/>
          </a:xfrm>
        </p:grpSpPr>
        <p:sp>
          <p:nvSpPr>
            <p:cNvPr id="3097" name="CaixaDeTexto 3096">
              <a:extLst>
                <a:ext uri="{FF2B5EF4-FFF2-40B4-BE49-F238E27FC236}">
                  <a16:creationId xmlns:a16="http://schemas.microsoft.com/office/drawing/2014/main" id="{B9E7E2C4-1087-833C-AAC6-40F435D515A4}"/>
                </a:ext>
              </a:extLst>
            </p:cNvPr>
            <p:cNvSpPr txBox="1"/>
            <p:nvPr/>
          </p:nvSpPr>
          <p:spPr>
            <a:xfrm>
              <a:off x="5995506" y="2918910"/>
              <a:ext cx="721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b="1">
                  <a:solidFill>
                    <a:schemeClr val="bg1"/>
                  </a:solidFill>
                </a:rPr>
                <a:t>2TB</a:t>
              </a:r>
            </a:p>
          </p:txBody>
        </p:sp>
        <p:grpSp>
          <p:nvGrpSpPr>
            <p:cNvPr id="3098" name="Agrupar 3097">
              <a:extLst>
                <a:ext uri="{FF2B5EF4-FFF2-40B4-BE49-F238E27FC236}">
                  <a16:creationId xmlns:a16="http://schemas.microsoft.com/office/drawing/2014/main" id="{6AA330BE-50DC-9BBD-0167-EAB3C3393BE9}"/>
                </a:ext>
              </a:extLst>
            </p:cNvPr>
            <p:cNvGrpSpPr/>
            <p:nvPr/>
          </p:nvGrpSpPr>
          <p:grpSpPr>
            <a:xfrm>
              <a:off x="5605449" y="3138347"/>
              <a:ext cx="1507193" cy="288000"/>
              <a:chOff x="3404529" y="3138347"/>
              <a:chExt cx="1507193" cy="288000"/>
            </a:xfrm>
          </p:grpSpPr>
          <p:pic>
            <p:nvPicPr>
              <p:cNvPr id="3099" name="Picture 2" descr="iCloud Drive: o que é e como entrar ...">
                <a:extLst>
                  <a:ext uri="{FF2B5EF4-FFF2-40B4-BE49-F238E27FC236}">
                    <a16:creationId xmlns:a16="http://schemas.microsoft.com/office/drawing/2014/main" id="{ADA2FA7C-D1FC-436C-B3F1-3D0D78EDAC5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4529" y="3138347"/>
                <a:ext cx="514285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00" name="Picture 4" descr="Google One – Google One">
                <a:extLst>
                  <a:ext uri="{FF2B5EF4-FFF2-40B4-BE49-F238E27FC236}">
                    <a16:creationId xmlns:a16="http://schemas.microsoft.com/office/drawing/2014/main" id="{EE33FE82-F125-5ED7-897F-DFAE58511B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41" t="27049" r="23933" b="26999"/>
              <a:stretch>
                <a:fillRect/>
              </a:stretch>
            </p:blipFill>
            <p:spPr bwMode="auto">
              <a:xfrm>
                <a:off x="4245799" y="3138347"/>
                <a:ext cx="665923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1" name="CaixaDeTexto 3100">
                <a:extLst>
                  <a:ext uri="{FF2B5EF4-FFF2-40B4-BE49-F238E27FC236}">
                    <a16:creationId xmlns:a16="http://schemas.microsoft.com/office/drawing/2014/main" id="{7E12FEF2-A57D-3CE1-FEF8-88EF579EEF14}"/>
                  </a:ext>
                </a:extLst>
              </p:cNvPr>
              <p:cNvSpPr txBox="1"/>
              <p:nvPr/>
            </p:nvSpPr>
            <p:spPr>
              <a:xfrm>
                <a:off x="3858379" y="3138347"/>
                <a:ext cx="4807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OU</a:t>
                </a:r>
              </a:p>
            </p:txBody>
          </p:sp>
        </p:grpSp>
      </p:grpSp>
      <p:sp>
        <p:nvSpPr>
          <p:cNvPr id="2" name="CaixaDeTexto 1">
            <a:extLst>
              <a:ext uri="{FF2B5EF4-FFF2-40B4-BE49-F238E27FC236}">
                <a16:creationId xmlns:a16="http://schemas.microsoft.com/office/drawing/2014/main" id="{16B036C2-F832-C7E6-D072-600E68F50A1E}"/>
              </a:ext>
            </a:extLst>
          </p:cNvPr>
          <p:cNvSpPr txBox="1"/>
          <p:nvPr/>
        </p:nvSpPr>
        <p:spPr>
          <a:xfrm>
            <a:off x="3995105" y="2751725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R$2,1/GB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FCC96F5-7070-3787-3AC1-8E78F96FBD05}"/>
              </a:ext>
            </a:extLst>
          </p:cNvPr>
          <p:cNvSpPr txBox="1"/>
          <p:nvPr/>
        </p:nvSpPr>
        <p:spPr>
          <a:xfrm>
            <a:off x="7700852" y="2754020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R$1,8/GB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56DC4D5-949E-0981-87F8-58DF1EC70745}"/>
              </a:ext>
            </a:extLst>
          </p:cNvPr>
          <p:cNvSpPr txBox="1"/>
          <p:nvPr/>
        </p:nvSpPr>
        <p:spPr>
          <a:xfrm>
            <a:off x="9601214" y="2698770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R$1,6/GB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526A7A3E-B84A-4C75-34A7-1941B7B99623}"/>
              </a:ext>
            </a:extLst>
          </p:cNvPr>
          <p:cNvSpPr txBox="1"/>
          <p:nvPr/>
        </p:nvSpPr>
        <p:spPr>
          <a:xfrm>
            <a:off x="11516926" y="2710358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R$1,7/GB</a:t>
            </a:r>
          </a:p>
        </p:txBody>
      </p:sp>
      <p:sp>
        <p:nvSpPr>
          <p:cNvPr id="21" name="Rectangle: Rounded Corners 357">
            <a:extLst>
              <a:ext uri="{FF2B5EF4-FFF2-40B4-BE49-F238E27FC236}">
                <a16:creationId xmlns:a16="http://schemas.microsoft.com/office/drawing/2014/main" id="{1B292C37-0CB4-9CAE-610B-73EBB3DE4D76}"/>
              </a:ext>
            </a:extLst>
          </p:cNvPr>
          <p:cNvSpPr/>
          <p:nvPr/>
        </p:nvSpPr>
        <p:spPr>
          <a:xfrm>
            <a:off x="4563714" y="2410863"/>
            <a:ext cx="1785266" cy="4195457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636C7D7A-F288-F076-056F-D40EE47111B3}"/>
              </a:ext>
            </a:extLst>
          </p:cNvPr>
          <p:cNvSpPr txBox="1"/>
          <p:nvPr/>
        </p:nvSpPr>
        <p:spPr>
          <a:xfrm>
            <a:off x="4660207" y="2419276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FFC000"/>
                </a:solidFill>
                <a:latin typeface="Bebas Neue" panose="020B0606020202050201" pitchFamily="34" charset="0"/>
              </a:rPr>
              <a:t>60GB</a:t>
            </a:r>
          </a:p>
          <a:p>
            <a:pPr algn="ctr"/>
            <a:r>
              <a:rPr lang="pt-BR" b="1" dirty="0">
                <a:solidFill>
                  <a:schemeClr val="bg1"/>
                </a:solidFill>
                <a:latin typeface="Bebas Neue" panose="020B0606020202050201" pitchFamily="34" charset="0"/>
              </a:rPr>
              <a:t>R$164,90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C1B217EE-45AB-2547-C353-CE9837E49D23}"/>
              </a:ext>
            </a:extLst>
          </p:cNvPr>
          <p:cNvSpPr txBox="1"/>
          <p:nvPr/>
        </p:nvSpPr>
        <p:spPr>
          <a:xfrm>
            <a:off x="4689959" y="3822232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b="1">
                <a:solidFill>
                  <a:schemeClr val="bg1"/>
                </a:solidFill>
                <a:latin typeface="Bebas Neue" panose="020B0606020202050201" pitchFamily="34" charset="0"/>
              </a:rPr>
              <a:t>-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E3D8D4A8-EDD4-37A9-ECB6-B9C74CE4222E}"/>
              </a:ext>
            </a:extLst>
          </p:cNvPr>
          <p:cNvSpPr txBox="1"/>
          <p:nvPr/>
        </p:nvSpPr>
        <p:spPr>
          <a:xfrm>
            <a:off x="4689686" y="4383776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 dirty="0"/>
              <a:t>WHATSAPP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6AAE8DC3-D597-AB74-B759-1A12CE5A7643}"/>
              </a:ext>
            </a:extLst>
          </p:cNvPr>
          <p:cNvSpPr txBox="1"/>
          <p:nvPr/>
        </p:nvSpPr>
        <p:spPr>
          <a:xfrm>
            <a:off x="4689959" y="543496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1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389D089D-AEFD-F612-056C-1D2E25627EC6}"/>
              </a:ext>
            </a:extLst>
          </p:cNvPr>
          <p:cNvSpPr txBox="1"/>
          <p:nvPr/>
        </p:nvSpPr>
        <p:spPr>
          <a:xfrm>
            <a:off x="4689959" y="5828598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err="1">
                <a:solidFill>
                  <a:schemeClr val="bg1"/>
                </a:solidFill>
                <a:latin typeface="Bebas Neue" panose="020B0606020202050201" pitchFamily="34" charset="0"/>
              </a:rPr>
              <a:t>AmÉRICAS</a:t>
            </a:r>
            <a:endParaRPr lang="pt-BR" sz="140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7B70370E-9C0A-8241-666D-346C6C26B21D}"/>
              </a:ext>
            </a:extLst>
          </p:cNvPr>
          <p:cNvSpPr txBox="1"/>
          <p:nvPr/>
        </p:nvSpPr>
        <p:spPr>
          <a:xfrm>
            <a:off x="4689959" y="626043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B92E574D-3C16-B477-071A-DC0F7D2A4289}"/>
              </a:ext>
            </a:extLst>
          </p:cNvPr>
          <p:cNvSpPr txBox="1"/>
          <p:nvPr/>
        </p:nvSpPr>
        <p:spPr>
          <a:xfrm>
            <a:off x="4716868" y="3111245"/>
            <a:ext cx="61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>
                <a:solidFill>
                  <a:schemeClr val="bg1"/>
                </a:solidFill>
                <a:latin typeface="Bebas Neue" panose="020B0606020202050201" pitchFamily="34" charset="0"/>
              </a:rPr>
              <a:t>50GB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DD6F0E22-A4F9-FB30-1D43-9C77B45A8DC9}"/>
              </a:ext>
            </a:extLst>
          </p:cNvPr>
          <p:cNvSpPr txBox="1"/>
          <p:nvPr/>
        </p:nvSpPr>
        <p:spPr>
          <a:xfrm>
            <a:off x="5595409" y="3111245"/>
            <a:ext cx="721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>
                <a:solidFill>
                  <a:schemeClr val="bg1"/>
                </a:solidFill>
                <a:latin typeface="Bebas Neue" panose="020B0606020202050201" pitchFamily="34" charset="0"/>
              </a:rPr>
              <a:t>100GB</a:t>
            </a:r>
          </a:p>
        </p:txBody>
      </p: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3283E3CB-5191-8686-6D29-675D742C187F}"/>
              </a:ext>
            </a:extLst>
          </p:cNvPr>
          <p:cNvGrpSpPr/>
          <p:nvPr/>
        </p:nvGrpSpPr>
        <p:grpSpPr>
          <a:xfrm>
            <a:off x="4705488" y="3337960"/>
            <a:ext cx="1507193" cy="288000"/>
            <a:chOff x="3404529" y="3138347"/>
            <a:chExt cx="1507193" cy="288000"/>
          </a:xfrm>
        </p:grpSpPr>
        <p:pic>
          <p:nvPicPr>
            <p:cNvPr id="41" name="Picture 2" descr="iCloud Drive: o que é e como entrar ...">
              <a:extLst>
                <a:ext uri="{FF2B5EF4-FFF2-40B4-BE49-F238E27FC236}">
                  <a16:creationId xmlns:a16="http://schemas.microsoft.com/office/drawing/2014/main" id="{7952B4F7-0F44-D7A2-2BF7-443D8BA316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4529" y="3138347"/>
              <a:ext cx="514285" cy="288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4" descr="Google One – Google One">
              <a:extLst>
                <a:ext uri="{FF2B5EF4-FFF2-40B4-BE49-F238E27FC236}">
                  <a16:creationId xmlns:a16="http://schemas.microsoft.com/office/drawing/2014/main" id="{9758C68C-7138-1952-660E-3C4BC65C90A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941" t="27049" r="23933" b="26999"/>
            <a:stretch>
              <a:fillRect/>
            </a:stretch>
          </p:blipFill>
          <p:spPr bwMode="auto">
            <a:xfrm>
              <a:off x="4245799" y="3138347"/>
              <a:ext cx="665923" cy="288000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CaixaDeTexto 42">
              <a:extLst>
                <a:ext uri="{FF2B5EF4-FFF2-40B4-BE49-F238E27FC236}">
                  <a16:creationId xmlns:a16="http://schemas.microsoft.com/office/drawing/2014/main" id="{7757DE0C-E94C-E576-2692-672F88B2FDC8}"/>
                </a:ext>
              </a:extLst>
            </p:cNvPr>
            <p:cNvSpPr txBox="1"/>
            <p:nvPr/>
          </p:nvSpPr>
          <p:spPr>
            <a:xfrm>
              <a:off x="3858379" y="3138347"/>
              <a:ext cx="4807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200" dirty="0">
                  <a:solidFill>
                    <a:schemeClr val="bg1"/>
                  </a:solidFill>
                  <a:latin typeface="Bebas Neue" panose="020B0606020202050201" pitchFamily="34" charset="0"/>
                </a:rPr>
                <a:t>OU</a:t>
              </a:r>
            </a:p>
          </p:txBody>
        </p:sp>
      </p:grp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B3250442-59FC-7BDE-177B-E8835914DA80}"/>
              </a:ext>
            </a:extLst>
          </p:cNvPr>
          <p:cNvSpPr txBox="1"/>
          <p:nvPr/>
        </p:nvSpPr>
        <p:spPr>
          <a:xfrm>
            <a:off x="5865024" y="2758298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R$2,7/GB</a:t>
            </a:r>
          </a:p>
        </p:txBody>
      </p:sp>
      <p:pic>
        <p:nvPicPr>
          <p:cNvPr id="49" name="Picture 2">
            <a:extLst>
              <a:ext uri="{FF2B5EF4-FFF2-40B4-BE49-F238E27FC236}">
                <a16:creationId xmlns:a16="http://schemas.microsoft.com/office/drawing/2014/main" id="{4E767DAB-4543-92DA-AB09-0CC150D11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641" y="2541742"/>
            <a:ext cx="541474" cy="14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535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77EFB-B517-F023-7B7F-6627863E9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D7774E36-8BA4-83CE-5299-18A47654AB6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613733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395" imgH="396" progId="TCLayout.ActiveDocument.1">
                  <p:embed/>
                </p:oleObj>
              </mc:Choice>
              <mc:Fallback>
                <p:oleObj name="Slide do think-cell" r:id="rId4" imgW="395" imgH="396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D7774E36-8BA4-83CE-5299-18A47654AB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tângulo 1">
            <a:extLst>
              <a:ext uri="{FF2B5EF4-FFF2-40B4-BE49-F238E27FC236}">
                <a16:creationId xmlns:a16="http://schemas.microsoft.com/office/drawing/2014/main" id="{1AFB5EDD-7D91-F1C4-96DF-51B642A83F74}"/>
              </a:ext>
            </a:extLst>
          </p:cNvPr>
          <p:cNvSpPr/>
          <p:nvPr/>
        </p:nvSpPr>
        <p:spPr>
          <a:xfrm flipV="1">
            <a:off x="0" y="0"/>
            <a:ext cx="12210979" cy="6876000"/>
          </a:xfrm>
          <a:prstGeom prst="rect">
            <a:avLst/>
          </a:prstGeom>
          <a:gradFill flip="none" rotWithShape="1">
            <a:gsLst>
              <a:gs pos="0">
                <a:srgbClr val="510304"/>
              </a:gs>
              <a:gs pos="73000">
                <a:srgbClr val="7F0A0C"/>
              </a:gs>
              <a:gs pos="49000">
                <a:srgbClr val="610607"/>
              </a:gs>
              <a:gs pos="100000">
                <a:srgbClr val="B81317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 0">
            <a:extLst>
              <a:ext uri="{FF2B5EF4-FFF2-40B4-BE49-F238E27FC236}">
                <a16:creationId xmlns:a16="http://schemas.microsoft.com/office/drawing/2014/main" id="{0BA1A1F2-3C3D-AB7B-EBF1-99DD758AB8E9}"/>
              </a:ext>
            </a:extLst>
          </p:cNvPr>
          <p:cNvSpPr/>
          <p:nvPr/>
        </p:nvSpPr>
        <p:spPr>
          <a:xfrm>
            <a:off x="211025" y="19295"/>
            <a:ext cx="11502076" cy="90965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9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 w="6350" cap="flat">
                  <a:noFill/>
                  <a:miter lim="800000"/>
                </a:ln>
                <a:solidFill>
                  <a:prstClr val="white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Poppins Light" panose="00000400000000000000" pitchFamily="2" charset="0"/>
              </a:rPr>
              <a:t>NOVOS PLANOS PÓS PAGO - MULTI</a:t>
            </a:r>
            <a:endParaRPr kumimoji="0" lang="en-US" sz="5400" b="1" i="0" u="none" strike="noStrike" kern="1200" cap="none" spc="0" normalizeH="0" baseline="0" noProof="0">
              <a:ln w="6350" cap="flat">
                <a:noFill/>
                <a:miter lim="800000"/>
              </a:ln>
              <a:solidFill>
                <a:srgbClr val="FFC000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Poppins Light" panose="00000400000000000000" pitchFamily="2" charset="0"/>
            </a:endParaRPr>
          </a:p>
        </p:txBody>
      </p: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670E34BC-5707-4738-30BC-405D9962A589}"/>
              </a:ext>
            </a:extLst>
          </p:cNvPr>
          <p:cNvCxnSpPr>
            <a:cxnSpLocks/>
          </p:cNvCxnSpPr>
          <p:nvPr/>
        </p:nvCxnSpPr>
        <p:spPr>
          <a:xfrm>
            <a:off x="247656" y="881531"/>
            <a:ext cx="529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1">
            <a:extLst>
              <a:ext uri="{FF2B5EF4-FFF2-40B4-BE49-F238E27FC236}">
                <a16:creationId xmlns:a16="http://schemas.microsoft.com/office/drawing/2014/main" id="{BCB3CA0A-7719-FF52-EF63-A210CA879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9" name="Rectangle 2">
            <a:extLst>
              <a:ext uri="{FF2B5EF4-FFF2-40B4-BE49-F238E27FC236}">
                <a16:creationId xmlns:a16="http://schemas.microsoft.com/office/drawing/2014/main" id="{2EEC024C-BA76-6148-8734-ABA06BD77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15D92A0F-C93C-3FA7-4662-4F255E9EAAED}"/>
              </a:ext>
            </a:extLst>
          </p:cNvPr>
          <p:cNvSpPr/>
          <p:nvPr/>
        </p:nvSpPr>
        <p:spPr>
          <a:xfrm>
            <a:off x="117808" y="614382"/>
            <a:ext cx="11956383" cy="1197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92"/>
              </a:lnSpc>
              <a:defRPr/>
            </a:pPr>
            <a:r>
              <a:rPr lang="pt-BR" sz="2800" b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agora COM Apple </a:t>
            </a:r>
            <a:r>
              <a:rPr lang="pt-BR" sz="2800" b="1" err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iCLOUD</a:t>
            </a:r>
            <a:r>
              <a:rPr lang="pt-BR" sz="2800" b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 OU Google ONE, VOCÊ ESCOLHE. </a:t>
            </a:r>
          </a:p>
        </p:txBody>
      </p:sp>
      <p:sp>
        <p:nvSpPr>
          <p:cNvPr id="3" name="Rectangle: Rounded Corners 357">
            <a:extLst>
              <a:ext uri="{FF2B5EF4-FFF2-40B4-BE49-F238E27FC236}">
                <a16:creationId xmlns:a16="http://schemas.microsoft.com/office/drawing/2014/main" id="{D03845E2-41C3-23D8-6B65-B71CE2DD6EFA}"/>
              </a:ext>
            </a:extLst>
          </p:cNvPr>
          <p:cNvSpPr/>
          <p:nvPr/>
        </p:nvSpPr>
        <p:spPr>
          <a:xfrm>
            <a:off x="2348590" y="2160826"/>
            <a:ext cx="1541209" cy="4497122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4" name="Rectangle: Rounded Corners 357">
            <a:extLst>
              <a:ext uri="{FF2B5EF4-FFF2-40B4-BE49-F238E27FC236}">
                <a16:creationId xmlns:a16="http://schemas.microsoft.com/office/drawing/2014/main" id="{FFEB3C13-F50A-1BC4-4998-E2180DE97347}"/>
              </a:ext>
            </a:extLst>
          </p:cNvPr>
          <p:cNvSpPr/>
          <p:nvPr/>
        </p:nvSpPr>
        <p:spPr>
          <a:xfrm>
            <a:off x="5511561" y="2079044"/>
            <a:ext cx="1609504" cy="4584509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5" name="Rectangle: Rounded Corners 357">
            <a:extLst>
              <a:ext uri="{FF2B5EF4-FFF2-40B4-BE49-F238E27FC236}">
                <a16:creationId xmlns:a16="http://schemas.microsoft.com/office/drawing/2014/main" id="{C473BE0B-E3B4-58B5-3A38-185565D9FC08}"/>
              </a:ext>
            </a:extLst>
          </p:cNvPr>
          <p:cNvSpPr/>
          <p:nvPr/>
        </p:nvSpPr>
        <p:spPr>
          <a:xfrm>
            <a:off x="7158523" y="2012172"/>
            <a:ext cx="1570897" cy="4657687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Rectangle: Rounded Corners 357">
            <a:extLst>
              <a:ext uri="{FF2B5EF4-FFF2-40B4-BE49-F238E27FC236}">
                <a16:creationId xmlns:a16="http://schemas.microsoft.com/office/drawing/2014/main" id="{29E850A6-297E-8A3F-FE3B-0BBAAEAA8198}"/>
              </a:ext>
            </a:extLst>
          </p:cNvPr>
          <p:cNvSpPr/>
          <p:nvPr/>
        </p:nvSpPr>
        <p:spPr>
          <a:xfrm>
            <a:off x="8756004" y="1913860"/>
            <a:ext cx="1626636" cy="4761104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34C4F014-42B0-1B45-B58D-D0F6DBD45DBB}"/>
              </a:ext>
            </a:extLst>
          </p:cNvPr>
          <p:cNvGrpSpPr/>
          <p:nvPr/>
        </p:nvGrpSpPr>
        <p:grpSpPr>
          <a:xfrm>
            <a:off x="146398" y="2982806"/>
            <a:ext cx="1965614" cy="401565"/>
            <a:chOff x="370113" y="3025842"/>
            <a:chExt cx="2674160" cy="403158"/>
          </a:xfrm>
        </p:grpSpPr>
        <p:sp>
          <p:nvSpPr>
            <p:cNvPr id="8" name="Google Shape;190;p27">
              <a:extLst>
                <a:ext uri="{FF2B5EF4-FFF2-40B4-BE49-F238E27FC236}">
                  <a16:creationId xmlns:a16="http://schemas.microsoft.com/office/drawing/2014/main" id="{B6ABE3CC-8DFC-DEE4-E243-A0E6FD5DC870}"/>
                </a:ext>
              </a:extLst>
            </p:cNvPr>
            <p:cNvSpPr/>
            <p:nvPr/>
          </p:nvSpPr>
          <p:spPr>
            <a:xfrm flipH="1" flipV="1">
              <a:off x="370113" y="3025842"/>
              <a:ext cx="2674160" cy="403158"/>
            </a:xfrm>
            <a:custGeom>
              <a:avLst/>
              <a:gdLst/>
              <a:ahLst/>
              <a:cxnLst/>
              <a:rect l="l" t="t" r="r" b="b"/>
              <a:pathLst>
                <a:path w="51902" h="15534" extrusionOk="0">
                  <a:moveTo>
                    <a:pt x="0" y="0"/>
                  </a:moveTo>
                  <a:lnTo>
                    <a:pt x="0" y="15534"/>
                  </a:lnTo>
                  <a:lnTo>
                    <a:pt x="51902" y="15534"/>
                  </a:lnTo>
                  <a:lnTo>
                    <a:pt x="44360" y="0"/>
                  </a:lnTo>
                  <a:close/>
                </a:path>
              </a:pathLst>
            </a:custGeom>
            <a:solidFill>
              <a:schemeClr val="bg1">
                <a:lumMod val="75000"/>
                <a:alpha val="68000"/>
              </a:schemeClr>
            </a:solidFill>
            <a:ln w="6350" cap="sq">
              <a:solidFill>
                <a:schemeClr val="bg1">
                  <a:lumMod val="50000"/>
                </a:schemeClr>
              </a:solidFill>
              <a:prstDash val="lg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Bef>
                  <a:spcPts val="300"/>
                </a:spcBef>
                <a:spcAft>
                  <a:spcPts val="300"/>
                </a:spcAft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9" name="Text 2">
              <a:extLst>
                <a:ext uri="{FF2B5EF4-FFF2-40B4-BE49-F238E27FC236}">
                  <a16:creationId xmlns:a16="http://schemas.microsoft.com/office/drawing/2014/main" id="{3C8058E3-08A2-D311-445F-3BD1CE4FF530}"/>
                </a:ext>
              </a:extLst>
            </p:cNvPr>
            <p:cNvSpPr/>
            <p:nvPr/>
          </p:nvSpPr>
          <p:spPr>
            <a:xfrm>
              <a:off x="465355" y="3073415"/>
              <a:ext cx="2483675" cy="30801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r">
                <a:lnSpc>
                  <a:spcPts val="2292"/>
                </a:lnSpc>
              </a:pPr>
              <a:r>
                <a:rPr lang="en-US" sz="1400" b="1" dirty="0">
                  <a:solidFill>
                    <a:srgbClr val="FFC000"/>
                  </a:solidFill>
                  <a:latin typeface="Bebas Neue" panose="020B0606020202050201" pitchFamily="34" charset="0"/>
                  <a:cs typeface="Poppins Light" pitchFamily="34" charset="-120"/>
                </a:rPr>
                <a:t>ARMAZENAMENTO EM NUVEM</a:t>
              </a:r>
            </a:p>
          </p:txBody>
        </p: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A6164E62-A1C4-5BED-AEF2-CA1B619EF957}"/>
              </a:ext>
            </a:extLst>
          </p:cNvPr>
          <p:cNvGrpSpPr/>
          <p:nvPr/>
        </p:nvGrpSpPr>
        <p:grpSpPr>
          <a:xfrm>
            <a:off x="146398" y="3521841"/>
            <a:ext cx="1965614" cy="401565"/>
            <a:chOff x="370113" y="3602785"/>
            <a:chExt cx="2674160" cy="403158"/>
          </a:xfrm>
        </p:grpSpPr>
        <p:sp>
          <p:nvSpPr>
            <p:cNvPr id="12" name="Google Shape;190;p27">
              <a:extLst>
                <a:ext uri="{FF2B5EF4-FFF2-40B4-BE49-F238E27FC236}">
                  <a16:creationId xmlns:a16="http://schemas.microsoft.com/office/drawing/2014/main" id="{01873508-E8D4-00BC-6A82-89D9FBCCCC91}"/>
                </a:ext>
              </a:extLst>
            </p:cNvPr>
            <p:cNvSpPr/>
            <p:nvPr/>
          </p:nvSpPr>
          <p:spPr>
            <a:xfrm flipH="1" flipV="1">
              <a:off x="370113" y="3602785"/>
              <a:ext cx="2674160" cy="403158"/>
            </a:xfrm>
            <a:custGeom>
              <a:avLst/>
              <a:gdLst/>
              <a:ahLst/>
              <a:cxnLst/>
              <a:rect l="l" t="t" r="r" b="b"/>
              <a:pathLst>
                <a:path w="51902" h="15534" extrusionOk="0">
                  <a:moveTo>
                    <a:pt x="0" y="0"/>
                  </a:moveTo>
                  <a:lnTo>
                    <a:pt x="0" y="15534"/>
                  </a:lnTo>
                  <a:lnTo>
                    <a:pt x="51902" y="15534"/>
                  </a:lnTo>
                  <a:lnTo>
                    <a:pt x="44360" y="0"/>
                  </a:lnTo>
                  <a:close/>
                </a:path>
              </a:pathLst>
            </a:custGeom>
            <a:solidFill>
              <a:schemeClr val="bg1">
                <a:lumMod val="75000"/>
                <a:alpha val="68000"/>
              </a:schemeClr>
            </a:solidFill>
            <a:ln w="6350" cap="sq">
              <a:solidFill>
                <a:schemeClr val="bg1">
                  <a:lumMod val="50000"/>
                </a:schemeClr>
              </a:solidFill>
              <a:prstDash val="lg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Bef>
                  <a:spcPts val="300"/>
                </a:spcBef>
                <a:spcAft>
                  <a:spcPts val="300"/>
                </a:spcAft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3" name="Text 2">
              <a:extLst>
                <a:ext uri="{FF2B5EF4-FFF2-40B4-BE49-F238E27FC236}">
                  <a16:creationId xmlns:a16="http://schemas.microsoft.com/office/drawing/2014/main" id="{E614CC4B-A7CA-A6AF-D88D-ACF8F28BD90D}"/>
                </a:ext>
              </a:extLst>
            </p:cNvPr>
            <p:cNvSpPr/>
            <p:nvPr/>
          </p:nvSpPr>
          <p:spPr>
            <a:xfrm>
              <a:off x="465355" y="3650358"/>
              <a:ext cx="2483675" cy="30801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r">
                <a:lnSpc>
                  <a:spcPts val="2292"/>
                </a:lnSpc>
              </a:pPr>
              <a:r>
                <a:rPr lang="pt-BR" sz="1400" b="1" dirty="0">
                  <a:solidFill>
                    <a:srgbClr val="FFC000"/>
                  </a:solidFill>
                  <a:latin typeface="Bebas Neue" panose="020B0606020202050201" pitchFamily="34" charset="0"/>
                  <a:cs typeface="Poppins Light" pitchFamily="34" charset="-120"/>
                </a:rPr>
                <a:t>LINHA ADICIONAL INCLUSA</a:t>
              </a:r>
              <a:endParaRPr lang="en-US" sz="14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endParaRPr>
            </a:p>
          </p:txBody>
        </p:sp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C620BEA9-F4E2-04EE-39A4-6F56D7D1FB34}"/>
              </a:ext>
            </a:extLst>
          </p:cNvPr>
          <p:cNvGrpSpPr/>
          <p:nvPr/>
        </p:nvGrpSpPr>
        <p:grpSpPr>
          <a:xfrm>
            <a:off x="146398" y="4060876"/>
            <a:ext cx="1965614" cy="401565"/>
            <a:chOff x="370113" y="4132155"/>
            <a:chExt cx="2674160" cy="403158"/>
          </a:xfrm>
        </p:grpSpPr>
        <p:sp>
          <p:nvSpPr>
            <p:cNvPr id="14" name="Google Shape;190;p27">
              <a:extLst>
                <a:ext uri="{FF2B5EF4-FFF2-40B4-BE49-F238E27FC236}">
                  <a16:creationId xmlns:a16="http://schemas.microsoft.com/office/drawing/2014/main" id="{D53527AA-B3C3-3BB2-C80D-EE116A69FA4C}"/>
                </a:ext>
              </a:extLst>
            </p:cNvPr>
            <p:cNvSpPr/>
            <p:nvPr/>
          </p:nvSpPr>
          <p:spPr>
            <a:xfrm flipH="1" flipV="1">
              <a:off x="370113" y="4132155"/>
              <a:ext cx="2674160" cy="403158"/>
            </a:xfrm>
            <a:custGeom>
              <a:avLst/>
              <a:gdLst/>
              <a:ahLst/>
              <a:cxnLst/>
              <a:rect l="l" t="t" r="r" b="b"/>
              <a:pathLst>
                <a:path w="51902" h="15534" extrusionOk="0">
                  <a:moveTo>
                    <a:pt x="0" y="0"/>
                  </a:moveTo>
                  <a:lnTo>
                    <a:pt x="0" y="15534"/>
                  </a:lnTo>
                  <a:lnTo>
                    <a:pt x="51902" y="15534"/>
                  </a:lnTo>
                  <a:lnTo>
                    <a:pt x="44360" y="0"/>
                  </a:lnTo>
                  <a:close/>
                </a:path>
              </a:pathLst>
            </a:custGeom>
            <a:solidFill>
              <a:schemeClr val="bg1">
                <a:lumMod val="75000"/>
                <a:alpha val="68000"/>
              </a:schemeClr>
            </a:solidFill>
            <a:ln w="6350" cap="sq">
              <a:solidFill>
                <a:schemeClr val="bg1">
                  <a:lumMod val="50000"/>
                </a:schemeClr>
              </a:solidFill>
              <a:prstDash val="lg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Bef>
                  <a:spcPts val="300"/>
                </a:spcBef>
                <a:spcAft>
                  <a:spcPts val="300"/>
                </a:spcAft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5" name="Text 2">
              <a:extLst>
                <a:ext uri="{FF2B5EF4-FFF2-40B4-BE49-F238E27FC236}">
                  <a16:creationId xmlns:a16="http://schemas.microsoft.com/office/drawing/2014/main" id="{0297F3C4-4A3E-9E15-925D-3F27F9376074}"/>
                </a:ext>
              </a:extLst>
            </p:cNvPr>
            <p:cNvSpPr/>
            <p:nvPr/>
          </p:nvSpPr>
          <p:spPr>
            <a:xfrm>
              <a:off x="465355" y="4179728"/>
              <a:ext cx="2483675" cy="30801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r">
                <a:lnSpc>
                  <a:spcPts val="2292"/>
                </a:lnSpc>
              </a:pPr>
              <a:r>
                <a:rPr lang="pt-BR" sz="1400" b="1">
                  <a:solidFill>
                    <a:srgbClr val="FFC000"/>
                  </a:solidFill>
                  <a:latin typeface="Bebas Neue" panose="020B0606020202050201" pitchFamily="34" charset="0"/>
                  <a:cs typeface="Poppins Light" pitchFamily="34" charset="-120"/>
                </a:rPr>
                <a:t>ZERO RATING</a:t>
              </a:r>
              <a:endParaRPr lang="en-US" sz="1400" b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endParaRPr>
            </a:p>
          </p:txBody>
        </p:sp>
      </p:grpSp>
      <p:sp>
        <p:nvSpPr>
          <p:cNvPr id="20" name="Google Shape;190;p27">
            <a:extLst>
              <a:ext uri="{FF2B5EF4-FFF2-40B4-BE49-F238E27FC236}">
                <a16:creationId xmlns:a16="http://schemas.microsoft.com/office/drawing/2014/main" id="{B4405EE6-F724-9F96-9D28-EB174F39021F}"/>
              </a:ext>
            </a:extLst>
          </p:cNvPr>
          <p:cNvSpPr/>
          <p:nvPr/>
        </p:nvSpPr>
        <p:spPr>
          <a:xfrm flipH="1" flipV="1">
            <a:off x="73847" y="5427972"/>
            <a:ext cx="2037530" cy="358578"/>
          </a:xfrm>
          <a:custGeom>
            <a:avLst/>
            <a:gdLst/>
            <a:ahLst/>
            <a:cxnLst/>
            <a:rect l="l" t="t" r="r" b="b"/>
            <a:pathLst>
              <a:path w="51902" h="15534" extrusionOk="0">
                <a:moveTo>
                  <a:pt x="0" y="0"/>
                </a:moveTo>
                <a:lnTo>
                  <a:pt x="0" y="15534"/>
                </a:lnTo>
                <a:lnTo>
                  <a:pt x="51902" y="15534"/>
                </a:lnTo>
                <a:lnTo>
                  <a:pt x="44360" y="0"/>
                </a:lnTo>
                <a:close/>
              </a:path>
            </a:pathLst>
          </a:cu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300"/>
              </a:spcBef>
              <a:spcAft>
                <a:spcPts val="300"/>
              </a:spcAft>
            </a:pPr>
            <a:endParaRPr sz="1600">
              <a:solidFill>
                <a:schemeClr val="bg1"/>
              </a:solidFill>
            </a:endParaRPr>
          </a:p>
        </p:txBody>
      </p:sp>
      <p:sp>
        <p:nvSpPr>
          <p:cNvPr id="22" name="Text 2">
            <a:extLst>
              <a:ext uri="{FF2B5EF4-FFF2-40B4-BE49-F238E27FC236}">
                <a16:creationId xmlns:a16="http://schemas.microsoft.com/office/drawing/2014/main" id="{9AD5D843-3C88-EFDE-C862-6AA73871229D}"/>
              </a:ext>
            </a:extLst>
          </p:cNvPr>
          <p:cNvSpPr/>
          <p:nvPr/>
        </p:nvSpPr>
        <p:spPr>
          <a:xfrm>
            <a:off x="-179805" y="5467124"/>
            <a:ext cx="2240615" cy="264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292"/>
              </a:lnSpc>
            </a:pPr>
            <a:r>
              <a:rPr lang="pt-BR" sz="140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LINHA ADICIONAL PAGA: R$55,00</a:t>
            </a:r>
            <a:endParaRPr lang="en-US" sz="1400">
              <a:solidFill>
                <a:srgbClr val="FFC000"/>
              </a:solidFill>
              <a:latin typeface="Bebas Neue" panose="020B0606020202050201" pitchFamily="34" charset="0"/>
              <a:cs typeface="Poppins Light" pitchFamily="34" charset="-120"/>
            </a:endParaRPr>
          </a:p>
        </p:txBody>
      </p: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919913F-8BC5-C728-1A5E-923B4565F92C}"/>
              </a:ext>
            </a:extLst>
          </p:cNvPr>
          <p:cNvCxnSpPr>
            <a:cxnSpLocks/>
          </p:cNvCxnSpPr>
          <p:nvPr/>
        </p:nvCxnSpPr>
        <p:spPr>
          <a:xfrm>
            <a:off x="2491349" y="3429000"/>
            <a:ext cx="9521489" cy="28359"/>
          </a:xfrm>
          <a:prstGeom prst="line">
            <a:avLst/>
          </a:prstGeom>
          <a:ln w="28575">
            <a:solidFill>
              <a:srgbClr val="D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BD1F4212-788A-05E7-B2D0-688AE90E0E67}"/>
              </a:ext>
            </a:extLst>
          </p:cNvPr>
          <p:cNvCxnSpPr>
            <a:cxnSpLocks/>
          </p:cNvCxnSpPr>
          <p:nvPr/>
        </p:nvCxnSpPr>
        <p:spPr>
          <a:xfrm>
            <a:off x="2491349" y="3985255"/>
            <a:ext cx="9521489" cy="0"/>
          </a:xfrm>
          <a:prstGeom prst="line">
            <a:avLst/>
          </a:prstGeom>
          <a:ln w="28575">
            <a:solidFill>
              <a:srgbClr val="D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E7754EE4-318B-A483-F23C-466E02927A73}"/>
              </a:ext>
            </a:extLst>
          </p:cNvPr>
          <p:cNvSpPr txBox="1"/>
          <p:nvPr/>
        </p:nvSpPr>
        <p:spPr>
          <a:xfrm>
            <a:off x="2491349" y="2852794"/>
            <a:ext cx="61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Bebas Neue" panose="020B0606020202050201" pitchFamily="34" charset="0"/>
              </a:rPr>
              <a:t>50GB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021638BB-E6E7-6CA3-79EE-B48424744C77}"/>
              </a:ext>
            </a:extLst>
          </p:cNvPr>
          <p:cNvSpPr txBox="1"/>
          <p:nvPr/>
        </p:nvSpPr>
        <p:spPr>
          <a:xfrm>
            <a:off x="3156530" y="2852794"/>
            <a:ext cx="721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Bebas Neue" panose="020B0606020202050201" pitchFamily="34" charset="0"/>
              </a:rPr>
              <a:t>100GB</a:t>
            </a:r>
          </a:p>
        </p:txBody>
      </p:sp>
      <p:grpSp>
        <p:nvGrpSpPr>
          <p:cNvPr id="49" name="Agrupar 48">
            <a:extLst>
              <a:ext uri="{FF2B5EF4-FFF2-40B4-BE49-F238E27FC236}">
                <a16:creationId xmlns:a16="http://schemas.microsoft.com/office/drawing/2014/main" id="{FEB28B90-6DBE-05FE-49D6-223D97087E1E}"/>
              </a:ext>
            </a:extLst>
          </p:cNvPr>
          <p:cNvGrpSpPr/>
          <p:nvPr/>
        </p:nvGrpSpPr>
        <p:grpSpPr>
          <a:xfrm>
            <a:off x="5564809" y="2860072"/>
            <a:ext cx="1507193" cy="507437"/>
            <a:chOff x="5605449" y="2918910"/>
            <a:chExt cx="1507193" cy="507437"/>
          </a:xfrm>
        </p:grpSpPr>
        <p:sp>
          <p:nvSpPr>
            <p:cNvPr id="37" name="CaixaDeTexto 36">
              <a:extLst>
                <a:ext uri="{FF2B5EF4-FFF2-40B4-BE49-F238E27FC236}">
                  <a16:creationId xmlns:a16="http://schemas.microsoft.com/office/drawing/2014/main" id="{8C0DD5EE-1E23-3431-7406-948F15B0A39B}"/>
                </a:ext>
              </a:extLst>
            </p:cNvPr>
            <p:cNvSpPr txBox="1"/>
            <p:nvPr/>
          </p:nvSpPr>
          <p:spPr>
            <a:xfrm>
              <a:off x="5995506" y="2918910"/>
              <a:ext cx="721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b="1">
                  <a:solidFill>
                    <a:schemeClr val="bg1"/>
                  </a:solidFill>
                </a:rPr>
                <a:t>200GB</a:t>
              </a:r>
            </a:p>
          </p:txBody>
        </p:sp>
        <p:grpSp>
          <p:nvGrpSpPr>
            <p:cNvPr id="43" name="Agrupar 42">
              <a:extLst>
                <a:ext uri="{FF2B5EF4-FFF2-40B4-BE49-F238E27FC236}">
                  <a16:creationId xmlns:a16="http://schemas.microsoft.com/office/drawing/2014/main" id="{41EED5FE-A033-8E94-4971-B1468C12C06F}"/>
                </a:ext>
              </a:extLst>
            </p:cNvPr>
            <p:cNvGrpSpPr/>
            <p:nvPr/>
          </p:nvGrpSpPr>
          <p:grpSpPr>
            <a:xfrm>
              <a:off x="5605449" y="3138347"/>
              <a:ext cx="1507193" cy="288000"/>
              <a:chOff x="3404529" y="3138347"/>
              <a:chExt cx="1507193" cy="288000"/>
            </a:xfrm>
          </p:grpSpPr>
          <p:pic>
            <p:nvPicPr>
              <p:cNvPr id="44" name="Picture 2" descr="iCloud Drive: o que é e como entrar ...">
                <a:extLst>
                  <a:ext uri="{FF2B5EF4-FFF2-40B4-BE49-F238E27FC236}">
                    <a16:creationId xmlns:a16="http://schemas.microsoft.com/office/drawing/2014/main" id="{93D5E80A-325A-B7AB-B383-646595F198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4529" y="3138347"/>
                <a:ext cx="514285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" name="Picture 4" descr="Google One – Google One">
                <a:extLst>
                  <a:ext uri="{FF2B5EF4-FFF2-40B4-BE49-F238E27FC236}">
                    <a16:creationId xmlns:a16="http://schemas.microsoft.com/office/drawing/2014/main" id="{55BC068A-FC06-4FB6-1B04-1F1659481F7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41" t="27049" r="23933" b="26999"/>
              <a:stretch>
                <a:fillRect/>
              </a:stretch>
            </p:blipFill>
            <p:spPr bwMode="auto">
              <a:xfrm>
                <a:off x="4245799" y="3138347"/>
                <a:ext cx="665923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7" name="CaixaDeTexto 46">
                <a:extLst>
                  <a:ext uri="{FF2B5EF4-FFF2-40B4-BE49-F238E27FC236}">
                    <a16:creationId xmlns:a16="http://schemas.microsoft.com/office/drawing/2014/main" id="{1545860A-86DE-B5F1-8B0E-440610C7F7E3}"/>
                  </a:ext>
                </a:extLst>
              </p:cNvPr>
              <p:cNvSpPr txBox="1"/>
              <p:nvPr/>
            </p:nvSpPr>
            <p:spPr>
              <a:xfrm>
                <a:off x="3845679" y="3138347"/>
                <a:ext cx="4807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OU</a:t>
                </a:r>
              </a:p>
            </p:txBody>
          </p:sp>
        </p:grp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844D651B-0A9E-8D1E-AD08-634B4600760D}"/>
              </a:ext>
            </a:extLst>
          </p:cNvPr>
          <p:cNvGrpSpPr/>
          <p:nvPr/>
        </p:nvGrpSpPr>
        <p:grpSpPr>
          <a:xfrm>
            <a:off x="7199326" y="2860072"/>
            <a:ext cx="1507193" cy="507437"/>
            <a:chOff x="5605449" y="2918910"/>
            <a:chExt cx="1507193" cy="507437"/>
          </a:xfrm>
        </p:grpSpPr>
        <p:sp>
          <p:nvSpPr>
            <p:cNvPr id="52" name="CaixaDeTexto 51">
              <a:extLst>
                <a:ext uri="{FF2B5EF4-FFF2-40B4-BE49-F238E27FC236}">
                  <a16:creationId xmlns:a16="http://schemas.microsoft.com/office/drawing/2014/main" id="{A675D9D9-6000-1903-9EA5-09CBDB1D4414}"/>
                </a:ext>
              </a:extLst>
            </p:cNvPr>
            <p:cNvSpPr txBox="1"/>
            <p:nvPr/>
          </p:nvSpPr>
          <p:spPr>
            <a:xfrm>
              <a:off x="5995506" y="2918910"/>
              <a:ext cx="721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b="1">
                  <a:solidFill>
                    <a:schemeClr val="bg1"/>
                  </a:solidFill>
                </a:rPr>
                <a:t>2TB</a:t>
              </a:r>
            </a:p>
          </p:txBody>
        </p:sp>
        <p:grpSp>
          <p:nvGrpSpPr>
            <p:cNvPr id="53" name="Agrupar 52">
              <a:extLst>
                <a:ext uri="{FF2B5EF4-FFF2-40B4-BE49-F238E27FC236}">
                  <a16:creationId xmlns:a16="http://schemas.microsoft.com/office/drawing/2014/main" id="{9AF1D4F3-FEE3-C860-3CE2-C713B3ED80D8}"/>
                </a:ext>
              </a:extLst>
            </p:cNvPr>
            <p:cNvGrpSpPr/>
            <p:nvPr/>
          </p:nvGrpSpPr>
          <p:grpSpPr>
            <a:xfrm>
              <a:off x="5605449" y="3138347"/>
              <a:ext cx="1507193" cy="288000"/>
              <a:chOff x="3404529" y="3138347"/>
              <a:chExt cx="1507193" cy="288000"/>
            </a:xfrm>
          </p:grpSpPr>
          <p:pic>
            <p:nvPicPr>
              <p:cNvPr id="54" name="Picture 2" descr="iCloud Drive: o que é e como entrar ...">
                <a:extLst>
                  <a:ext uri="{FF2B5EF4-FFF2-40B4-BE49-F238E27FC236}">
                    <a16:creationId xmlns:a16="http://schemas.microsoft.com/office/drawing/2014/main" id="{8FC1E1CF-5E8E-DF4D-8783-BE825FBCC0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4529" y="3138347"/>
                <a:ext cx="514285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Picture 4" descr="Google One – Google One">
                <a:extLst>
                  <a:ext uri="{FF2B5EF4-FFF2-40B4-BE49-F238E27FC236}">
                    <a16:creationId xmlns:a16="http://schemas.microsoft.com/office/drawing/2014/main" id="{49709645-007E-25BB-D2C6-100FA1C5A2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41" t="27049" r="23933" b="26999"/>
              <a:stretch>
                <a:fillRect/>
              </a:stretch>
            </p:blipFill>
            <p:spPr bwMode="auto">
              <a:xfrm>
                <a:off x="4245799" y="3138347"/>
                <a:ext cx="665923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6" name="CaixaDeTexto 55">
                <a:extLst>
                  <a:ext uri="{FF2B5EF4-FFF2-40B4-BE49-F238E27FC236}">
                    <a16:creationId xmlns:a16="http://schemas.microsoft.com/office/drawing/2014/main" id="{3B072368-C111-1910-9311-AA47A1E32DF7}"/>
                  </a:ext>
                </a:extLst>
              </p:cNvPr>
              <p:cNvSpPr txBox="1"/>
              <p:nvPr/>
            </p:nvSpPr>
            <p:spPr>
              <a:xfrm>
                <a:off x="3845679" y="3138347"/>
                <a:ext cx="4807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OU</a:t>
                </a:r>
              </a:p>
            </p:txBody>
          </p:sp>
        </p:grp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6B9E30F6-67DD-C86C-FE99-E851D5011E30}"/>
              </a:ext>
            </a:extLst>
          </p:cNvPr>
          <p:cNvGrpSpPr/>
          <p:nvPr/>
        </p:nvGrpSpPr>
        <p:grpSpPr>
          <a:xfrm>
            <a:off x="8804789" y="2860072"/>
            <a:ext cx="1507193" cy="507437"/>
            <a:chOff x="5605449" y="2918910"/>
            <a:chExt cx="1507193" cy="507437"/>
          </a:xfrm>
        </p:grpSpPr>
        <p:sp>
          <p:nvSpPr>
            <p:cNvPr id="59" name="CaixaDeTexto 58">
              <a:extLst>
                <a:ext uri="{FF2B5EF4-FFF2-40B4-BE49-F238E27FC236}">
                  <a16:creationId xmlns:a16="http://schemas.microsoft.com/office/drawing/2014/main" id="{0F2E207B-A8C6-B9BA-8E3A-3A51B5DDF5A3}"/>
                </a:ext>
              </a:extLst>
            </p:cNvPr>
            <p:cNvSpPr txBox="1"/>
            <p:nvPr/>
          </p:nvSpPr>
          <p:spPr>
            <a:xfrm>
              <a:off x="5995506" y="2918910"/>
              <a:ext cx="721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b="1">
                  <a:solidFill>
                    <a:schemeClr val="bg1"/>
                  </a:solidFill>
                </a:rPr>
                <a:t>2TB</a:t>
              </a:r>
            </a:p>
          </p:txBody>
        </p:sp>
        <p:grpSp>
          <p:nvGrpSpPr>
            <p:cNvPr id="60" name="Agrupar 59">
              <a:extLst>
                <a:ext uri="{FF2B5EF4-FFF2-40B4-BE49-F238E27FC236}">
                  <a16:creationId xmlns:a16="http://schemas.microsoft.com/office/drawing/2014/main" id="{066FDB9A-D056-81C0-85EA-20399E578518}"/>
                </a:ext>
              </a:extLst>
            </p:cNvPr>
            <p:cNvGrpSpPr/>
            <p:nvPr/>
          </p:nvGrpSpPr>
          <p:grpSpPr>
            <a:xfrm>
              <a:off x="5605449" y="3138347"/>
              <a:ext cx="1507193" cy="288000"/>
              <a:chOff x="3404529" y="3138347"/>
              <a:chExt cx="1507193" cy="288000"/>
            </a:xfrm>
          </p:grpSpPr>
          <p:pic>
            <p:nvPicPr>
              <p:cNvPr id="62" name="Picture 2" descr="iCloud Drive: o que é e como entrar ...">
                <a:extLst>
                  <a:ext uri="{FF2B5EF4-FFF2-40B4-BE49-F238E27FC236}">
                    <a16:creationId xmlns:a16="http://schemas.microsoft.com/office/drawing/2014/main" id="{F563794B-B7AD-275C-AAA2-77AFF189241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4529" y="3138347"/>
                <a:ext cx="514285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4" descr="Google One – Google One">
                <a:extLst>
                  <a:ext uri="{FF2B5EF4-FFF2-40B4-BE49-F238E27FC236}">
                    <a16:creationId xmlns:a16="http://schemas.microsoft.com/office/drawing/2014/main" id="{7066C732-F9AA-9395-683D-2221C997FD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41" t="27049" r="23933" b="26999"/>
              <a:stretch>
                <a:fillRect/>
              </a:stretch>
            </p:blipFill>
            <p:spPr bwMode="auto">
              <a:xfrm>
                <a:off x="4245799" y="3138347"/>
                <a:ext cx="665923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24" name="CaixaDeTexto 1023">
                <a:extLst>
                  <a:ext uri="{FF2B5EF4-FFF2-40B4-BE49-F238E27FC236}">
                    <a16:creationId xmlns:a16="http://schemas.microsoft.com/office/drawing/2014/main" id="{093D956D-4759-C4A0-A43F-AD118BE01160}"/>
                  </a:ext>
                </a:extLst>
              </p:cNvPr>
              <p:cNvSpPr txBox="1"/>
              <p:nvPr/>
            </p:nvSpPr>
            <p:spPr>
              <a:xfrm>
                <a:off x="3858379" y="3138347"/>
                <a:ext cx="4807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OU</a:t>
                </a:r>
              </a:p>
            </p:txBody>
          </p:sp>
        </p:grpSp>
      </p:grpSp>
      <p:cxnSp>
        <p:nvCxnSpPr>
          <p:cNvPr id="1025" name="Conector de Seta Reta 1024">
            <a:extLst>
              <a:ext uri="{FF2B5EF4-FFF2-40B4-BE49-F238E27FC236}">
                <a16:creationId xmlns:a16="http://schemas.microsoft.com/office/drawing/2014/main" id="{8F65212C-FBA7-CD4C-8DFF-2147784DFA48}"/>
              </a:ext>
            </a:extLst>
          </p:cNvPr>
          <p:cNvCxnSpPr>
            <a:cxnSpLocks/>
          </p:cNvCxnSpPr>
          <p:nvPr/>
        </p:nvCxnSpPr>
        <p:spPr>
          <a:xfrm flipV="1">
            <a:off x="7166284" y="1751283"/>
            <a:ext cx="4892124" cy="23138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7" name="Conector de Seta Reta 1026">
            <a:extLst>
              <a:ext uri="{FF2B5EF4-FFF2-40B4-BE49-F238E27FC236}">
                <a16:creationId xmlns:a16="http://schemas.microsoft.com/office/drawing/2014/main" id="{6051396D-07DC-8142-A2D3-9F443BFB815E}"/>
              </a:ext>
            </a:extLst>
          </p:cNvPr>
          <p:cNvCxnSpPr>
            <a:cxnSpLocks/>
          </p:cNvCxnSpPr>
          <p:nvPr/>
        </p:nvCxnSpPr>
        <p:spPr>
          <a:xfrm>
            <a:off x="2372727" y="1769363"/>
            <a:ext cx="4657993" cy="14310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32" name="Agrupar 1031">
            <a:extLst>
              <a:ext uri="{FF2B5EF4-FFF2-40B4-BE49-F238E27FC236}">
                <a16:creationId xmlns:a16="http://schemas.microsoft.com/office/drawing/2014/main" id="{F8C82CB8-B050-ACAC-897E-439FE6A820FB}"/>
              </a:ext>
            </a:extLst>
          </p:cNvPr>
          <p:cNvGrpSpPr/>
          <p:nvPr/>
        </p:nvGrpSpPr>
        <p:grpSpPr>
          <a:xfrm>
            <a:off x="4384498" y="1370398"/>
            <a:ext cx="988408" cy="451755"/>
            <a:chOff x="5995506" y="1206217"/>
            <a:chExt cx="988408" cy="451755"/>
          </a:xfrm>
        </p:grpSpPr>
        <p:sp>
          <p:nvSpPr>
            <p:cNvPr id="1029" name="CaixaDeTexto 1028">
              <a:extLst>
                <a:ext uri="{FF2B5EF4-FFF2-40B4-BE49-F238E27FC236}">
                  <a16:creationId xmlns:a16="http://schemas.microsoft.com/office/drawing/2014/main" id="{CC52C117-CD60-2C45-018A-CA8C3E78A8B6}"/>
                </a:ext>
              </a:extLst>
            </p:cNvPr>
            <p:cNvSpPr txBox="1"/>
            <p:nvPr/>
          </p:nvSpPr>
          <p:spPr>
            <a:xfrm>
              <a:off x="5995506" y="1312572"/>
              <a:ext cx="76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1200" b="1">
                  <a:solidFill>
                    <a:schemeClr val="bg1"/>
                  </a:solidFill>
                  <a:latin typeface="Calibri" panose="020F0502020204030204"/>
                </a:rPr>
                <a:t>P/ MIM</a:t>
              </a:r>
              <a:endParaRPr kumimoji="0" lang="pt-BR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1030" name="Picture 2" descr="mão levantada com o dedo indicador apontando a linha e o ícone de estilo de  preenchimento 2554438 Vetor no Vecteezy">
              <a:extLst>
                <a:ext uri="{FF2B5EF4-FFF2-40B4-BE49-F238E27FC236}">
                  <a16:creationId xmlns:a16="http://schemas.microsoft.com/office/drawing/2014/main" id="{32E4EBDE-EE3F-DEBB-735D-6052FF594F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2159" y="1206217"/>
              <a:ext cx="451755" cy="451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33" name="Agrupar 1032">
            <a:extLst>
              <a:ext uri="{FF2B5EF4-FFF2-40B4-BE49-F238E27FC236}">
                <a16:creationId xmlns:a16="http://schemas.microsoft.com/office/drawing/2014/main" id="{4925058B-4BB5-4A84-0170-8233674A8F92}"/>
              </a:ext>
            </a:extLst>
          </p:cNvPr>
          <p:cNvGrpSpPr/>
          <p:nvPr/>
        </p:nvGrpSpPr>
        <p:grpSpPr>
          <a:xfrm>
            <a:off x="9312309" y="1383192"/>
            <a:ext cx="915240" cy="433888"/>
            <a:chOff x="9319929" y="1232756"/>
            <a:chExt cx="915240" cy="433888"/>
          </a:xfrm>
        </p:grpSpPr>
        <p:sp>
          <p:nvSpPr>
            <p:cNvPr id="1026" name="CaixaDeTexto 1025">
              <a:extLst>
                <a:ext uri="{FF2B5EF4-FFF2-40B4-BE49-F238E27FC236}">
                  <a16:creationId xmlns:a16="http://schemas.microsoft.com/office/drawing/2014/main" id="{2463FC23-1DFF-57A2-D144-6ECDBD9D6A4B}"/>
                </a:ext>
              </a:extLst>
            </p:cNvPr>
            <p:cNvSpPr txBox="1"/>
            <p:nvPr/>
          </p:nvSpPr>
          <p:spPr>
            <a:xfrm>
              <a:off x="9319929" y="1327879"/>
              <a:ext cx="654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P/ NÓS</a:t>
              </a:r>
            </a:p>
          </p:txBody>
        </p:sp>
        <p:pic>
          <p:nvPicPr>
            <p:cNvPr id="1031" name="Picture 4" descr="Dois dedos para cima Vetor de ©Noedelhap 5800509">
              <a:extLst>
                <a:ext uri="{FF2B5EF4-FFF2-40B4-BE49-F238E27FC236}">
                  <a16:creationId xmlns:a16="http://schemas.microsoft.com/office/drawing/2014/main" id="{3E9533BB-A496-1F80-3A7F-A7A15632D5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1281" y="1232756"/>
              <a:ext cx="433888" cy="433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35" name="CaixaDeTexto 1034">
            <a:extLst>
              <a:ext uri="{FF2B5EF4-FFF2-40B4-BE49-F238E27FC236}">
                <a16:creationId xmlns:a16="http://schemas.microsoft.com/office/drawing/2014/main" id="{84C035C6-09F7-3575-68E9-BF2B7B40122A}"/>
              </a:ext>
            </a:extLst>
          </p:cNvPr>
          <p:cNvSpPr txBox="1"/>
          <p:nvPr/>
        </p:nvSpPr>
        <p:spPr>
          <a:xfrm>
            <a:off x="8795270" y="2019058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>
                <a:solidFill>
                  <a:srgbClr val="FFC000"/>
                </a:solidFill>
                <a:latin typeface="Bebas Neue" panose="020B0606020202050201" pitchFamily="34" charset="0"/>
              </a:rPr>
              <a:t>200GB</a:t>
            </a:r>
          </a:p>
          <a:p>
            <a:pPr algn="ctr"/>
            <a:r>
              <a:rPr lang="pt-BR" b="1">
                <a:solidFill>
                  <a:schemeClr val="bg1"/>
                </a:solidFill>
                <a:latin typeface="Bebas Neue" panose="020B0606020202050201" pitchFamily="34" charset="0"/>
              </a:rPr>
              <a:t>R$240</a:t>
            </a:r>
          </a:p>
        </p:txBody>
      </p:sp>
      <p:sp>
        <p:nvSpPr>
          <p:cNvPr id="1036" name="CaixaDeTexto 1035">
            <a:extLst>
              <a:ext uri="{FF2B5EF4-FFF2-40B4-BE49-F238E27FC236}">
                <a16:creationId xmlns:a16="http://schemas.microsoft.com/office/drawing/2014/main" id="{C89E87E8-1A57-53A2-ED35-AA9A92FC5C43}"/>
              </a:ext>
            </a:extLst>
          </p:cNvPr>
          <p:cNvSpPr txBox="1"/>
          <p:nvPr/>
        </p:nvSpPr>
        <p:spPr>
          <a:xfrm>
            <a:off x="7166284" y="2061589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>
                <a:solidFill>
                  <a:srgbClr val="FFC000"/>
                </a:solidFill>
                <a:latin typeface="Bebas Neue" panose="020B0606020202050201" pitchFamily="34" charset="0"/>
              </a:rPr>
              <a:t>150GB</a:t>
            </a:r>
          </a:p>
          <a:p>
            <a:pPr algn="ctr"/>
            <a:r>
              <a:rPr lang="pt-BR" b="1">
                <a:solidFill>
                  <a:schemeClr val="bg1"/>
                </a:solidFill>
                <a:latin typeface="Bebas Neue" panose="020B0606020202050201" pitchFamily="34" charset="0"/>
              </a:rPr>
              <a:t>R$180</a:t>
            </a:r>
          </a:p>
        </p:txBody>
      </p:sp>
      <p:sp>
        <p:nvSpPr>
          <p:cNvPr id="1037" name="CaixaDeTexto 1036">
            <a:extLst>
              <a:ext uri="{FF2B5EF4-FFF2-40B4-BE49-F238E27FC236}">
                <a16:creationId xmlns:a16="http://schemas.microsoft.com/office/drawing/2014/main" id="{3548ED91-5A4B-D38C-536C-229EA7768EBD}"/>
              </a:ext>
            </a:extLst>
          </p:cNvPr>
          <p:cNvSpPr txBox="1"/>
          <p:nvPr/>
        </p:nvSpPr>
        <p:spPr>
          <a:xfrm>
            <a:off x="5542577" y="2122725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>
                <a:solidFill>
                  <a:srgbClr val="FFC000"/>
                </a:solidFill>
                <a:latin typeface="Bebas Neue" panose="020B0606020202050201" pitchFamily="34" charset="0"/>
              </a:rPr>
              <a:t>100GB</a:t>
            </a:r>
          </a:p>
          <a:p>
            <a:pPr algn="ctr"/>
            <a:r>
              <a:rPr lang="pt-BR" b="1">
                <a:solidFill>
                  <a:schemeClr val="bg1"/>
                </a:solidFill>
                <a:latin typeface="Bebas Neue" panose="020B0606020202050201" pitchFamily="34" charset="0"/>
              </a:rPr>
              <a:t>R$125</a:t>
            </a:r>
          </a:p>
        </p:txBody>
      </p:sp>
      <p:sp>
        <p:nvSpPr>
          <p:cNvPr id="1038" name="CaixaDeTexto 1037">
            <a:extLst>
              <a:ext uri="{FF2B5EF4-FFF2-40B4-BE49-F238E27FC236}">
                <a16:creationId xmlns:a16="http://schemas.microsoft.com/office/drawing/2014/main" id="{AD9DA89A-E721-D97F-0B88-36919C407BA7}"/>
              </a:ext>
            </a:extLst>
          </p:cNvPr>
          <p:cNvSpPr txBox="1"/>
          <p:nvPr/>
        </p:nvSpPr>
        <p:spPr>
          <a:xfrm>
            <a:off x="2336575" y="2160825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FFC000"/>
                </a:solidFill>
                <a:latin typeface="Bebas Neue" panose="020B0606020202050201" pitchFamily="34" charset="0"/>
              </a:rPr>
              <a:t>60GB</a:t>
            </a:r>
          </a:p>
          <a:p>
            <a:pPr algn="ctr"/>
            <a:r>
              <a:rPr lang="pt-BR" b="1" dirty="0">
                <a:solidFill>
                  <a:schemeClr val="bg1"/>
                </a:solidFill>
                <a:latin typeface="Bebas Neue" panose="020B0606020202050201" pitchFamily="34" charset="0"/>
              </a:rPr>
              <a:t>R$70</a:t>
            </a:r>
          </a:p>
        </p:txBody>
      </p:sp>
      <p:sp>
        <p:nvSpPr>
          <p:cNvPr id="1039" name="CaixaDeTexto 1038">
            <a:extLst>
              <a:ext uri="{FF2B5EF4-FFF2-40B4-BE49-F238E27FC236}">
                <a16:creationId xmlns:a16="http://schemas.microsoft.com/office/drawing/2014/main" id="{DD920EAD-CA4E-C5E1-CEA2-29BBAFAEAE84}"/>
              </a:ext>
            </a:extLst>
          </p:cNvPr>
          <p:cNvSpPr txBox="1"/>
          <p:nvPr/>
        </p:nvSpPr>
        <p:spPr>
          <a:xfrm>
            <a:off x="2464440" y="356378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-</a:t>
            </a:r>
          </a:p>
        </p:txBody>
      </p:sp>
      <p:sp>
        <p:nvSpPr>
          <p:cNvPr id="1040" name="CaixaDeTexto 1039">
            <a:extLst>
              <a:ext uri="{FF2B5EF4-FFF2-40B4-BE49-F238E27FC236}">
                <a16:creationId xmlns:a16="http://schemas.microsoft.com/office/drawing/2014/main" id="{A0CA0670-E819-191A-F4B0-CD5363B041BF}"/>
              </a:ext>
            </a:extLst>
          </p:cNvPr>
          <p:cNvSpPr txBox="1"/>
          <p:nvPr/>
        </p:nvSpPr>
        <p:spPr>
          <a:xfrm>
            <a:off x="5538023" y="356378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-</a:t>
            </a:r>
          </a:p>
        </p:txBody>
      </p:sp>
      <p:sp>
        <p:nvSpPr>
          <p:cNvPr id="1041" name="CaixaDeTexto 1040">
            <a:extLst>
              <a:ext uri="{FF2B5EF4-FFF2-40B4-BE49-F238E27FC236}">
                <a16:creationId xmlns:a16="http://schemas.microsoft.com/office/drawing/2014/main" id="{CFA91B81-BCC0-CD0C-BDEE-371D06F294CA}"/>
              </a:ext>
            </a:extLst>
          </p:cNvPr>
          <p:cNvSpPr txBox="1"/>
          <p:nvPr/>
        </p:nvSpPr>
        <p:spPr>
          <a:xfrm>
            <a:off x="7168886" y="356378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1</a:t>
            </a:r>
          </a:p>
        </p:txBody>
      </p:sp>
      <p:sp>
        <p:nvSpPr>
          <p:cNvPr id="1042" name="CaixaDeTexto 1041">
            <a:extLst>
              <a:ext uri="{FF2B5EF4-FFF2-40B4-BE49-F238E27FC236}">
                <a16:creationId xmlns:a16="http://schemas.microsoft.com/office/drawing/2014/main" id="{AE98F90E-A6B2-7E81-85C0-F12DD7287432}"/>
              </a:ext>
            </a:extLst>
          </p:cNvPr>
          <p:cNvSpPr txBox="1"/>
          <p:nvPr/>
        </p:nvSpPr>
        <p:spPr>
          <a:xfrm>
            <a:off x="8799749" y="356378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2</a:t>
            </a:r>
          </a:p>
        </p:txBody>
      </p:sp>
      <p:sp>
        <p:nvSpPr>
          <p:cNvPr id="1043" name="CaixaDeTexto 1042">
            <a:extLst>
              <a:ext uri="{FF2B5EF4-FFF2-40B4-BE49-F238E27FC236}">
                <a16:creationId xmlns:a16="http://schemas.microsoft.com/office/drawing/2014/main" id="{E8A38CA3-3BFD-E595-1CF6-DD85FC130B70}"/>
              </a:ext>
            </a:extLst>
          </p:cNvPr>
          <p:cNvSpPr txBox="1"/>
          <p:nvPr/>
        </p:nvSpPr>
        <p:spPr>
          <a:xfrm>
            <a:off x="0" y="5108995"/>
            <a:ext cx="3579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</a:rPr>
              <a:t>E ainda</a:t>
            </a:r>
            <a:r>
              <a:rPr kumimoji="0" lang="pt-BR" sz="1600" b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</p:txBody>
      </p:sp>
      <p:sp>
        <p:nvSpPr>
          <p:cNvPr id="1045" name="Google Shape;190;p27">
            <a:extLst>
              <a:ext uri="{FF2B5EF4-FFF2-40B4-BE49-F238E27FC236}">
                <a16:creationId xmlns:a16="http://schemas.microsoft.com/office/drawing/2014/main" id="{13D38E0E-5045-202C-9607-B93D9E86E7E0}"/>
              </a:ext>
            </a:extLst>
          </p:cNvPr>
          <p:cNvSpPr/>
          <p:nvPr/>
        </p:nvSpPr>
        <p:spPr>
          <a:xfrm flipH="1" flipV="1">
            <a:off x="73847" y="5869502"/>
            <a:ext cx="2037530" cy="358578"/>
          </a:xfrm>
          <a:custGeom>
            <a:avLst/>
            <a:gdLst/>
            <a:ahLst/>
            <a:cxnLst/>
            <a:rect l="l" t="t" r="r" b="b"/>
            <a:pathLst>
              <a:path w="51902" h="15534" extrusionOk="0">
                <a:moveTo>
                  <a:pt x="0" y="0"/>
                </a:moveTo>
                <a:lnTo>
                  <a:pt x="0" y="15534"/>
                </a:lnTo>
                <a:lnTo>
                  <a:pt x="51902" y="15534"/>
                </a:lnTo>
                <a:lnTo>
                  <a:pt x="44360" y="0"/>
                </a:lnTo>
                <a:close/>
              </a:path>
            </a:pathLst>
          </a:cu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300"/>
              </a:spcBef>
              <a:spcAft>
                <a:spcPts val="300"/>
              </a:spcAft>
            </a:pPr>
            <a:endParaRPr sz="1600">
              <a:solidFill>
                <a:schemeClr val="bg1"/>
              </a:solidFill>
            </a:endParaRPr>
          </a:p>
        </p:txBody>
      </p:sp>
      <p:sp>
        <p:nvSpPr>
          <p:cNvPr id="1046" name="Text 2">
            <a:extLst>
              <a:ext uri="{FF2B5EF4-FFF2-40B4-BE49-F238E27FC236}">
                <a16:creationId xmlns:a16="http://schemas.microsoft.com/office/drawing/2014/main" id="{AAEAC567-4875-EF6B-CD47-2E4DC526544A}"/>
              </a:ext>
            </a:extLst>
          </p:cNvPr>
          <p:cNvSpPr/>
          <p:nvPr/>
        </p:nvSpPr>
        <p:spPr>
          <a:xfrm>
            <a:off x="-214830" y="5908654"/>
            <a:ext cx="2240615" cy="264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292"/>
              </a:lnSpc>
            </a:pPr>
            <a:r>
              <a:rPr lang="pt-BR" sz="140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ROAMING INTERNACIONAL</a:t>
            </a:r>
            <a:endParaRPr lang="en-US" sz="1400">
              <a:solidFill>
                <a:srgbClr val="FFC000"/>
              </a:solidFill>
              <a:latin typeface="Bebas Neue" panose="020B0606020202050201" pitchFamily="34" charset="0"/>
              <a:cs typeface="Poppins Light" pitchFamily="34" charset="-120"/>
            </a:endParaRPr>
          </a:p>
        </p:txBody>
      </p:sp>
      <p:sp>
        <p:nvSpPr>
          <p:cNvPr id="1052" name="Google Shape;190;p27">
            <a:extLst>
              <a:ext uri="{FF2B5EF4-FFF2-40B4-BE49-F238E27FC236}">
                <a16:creationId xmlns:a16="http://schemas.microsoft.com/office/drawing/2014/main" id="{8D0F186E-6B6C-4A1D-1683-3B183BDE52A4}"/>
              </a:ext>
            </a:extLst>
          </p:cNvPr>
          <p:cNvSpPr/>
          <p:nvPr/>
        </p:nvSpPr>
        <p:spPr>
          <a:xfrm flipH="1" flipV="1">
            <a:off x="73847" y="6311032"/>
            <a:ext cx="2037530" cy="358578"/>
          </a:xfrm>
          <a:custGeom>
            <a:avLst/>
            <a:gdLst/>
            <a:ahLst/>
            <a:cxnLst/>
            <a:rect l="l" t="t" r="r" b="b"/>
            <a:pathLst>
              <a:path w="51902" h="15534" extrusionOk="0">
                <a:moveTo>
                  <a:pt x="0" y="0"/>
                </a:moveTo>
                <a:lnTo>
                  <a:pt x="0" y="15534"/>
                </a:lnTo>
                <a:lnTo>
                  <a:pt x="51902" y="15534"/>
                </a:lnTo>
                <a:lnTo>
                  <a:pt x="44360" y="0"/>
                </a:lnTo>
                <a:close/>
              </a:path>
            </a:pathLst>
          </a:cu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300"/>
              </a:spcBef>
              <a:spcAft>
                <a:spcPts val="300"/>
              </a:spcAft>
            </a:pPr>
            <a:endParaRPr sz="1600">
              <a:solidFill>
                <a:schemeClr val="bg1"/>
              </a:solidFill>
            </a:endParaRPr>
          </a:p>
        </p:txBody>
      </p:sp>
      <p:sp>
        <p:nvSpPr>
          <p:cNvPr id="1053" name="Text 2">
            <a:extLst>
              <a:ext uri="{FF2B5EF4-FFF2-40B4-BE49-F238E27FC236}">
                <a16:creationId xmlns:a16="http://schemas.microsoft.com/office/drawing/2014/main" id="{2E8574CF-E2FB-6BCF-BA05-121B3663AFCB}"/>
              </a:ext>
            </a:extLst>
          </p:cNvPr>
          <p:cNvSpPr/>
          <p:nvPr/>
        </p:nvSpPr>
        <p:spPr>
          <a:xfrm>
            <a:off x="-205205" y="6350184"/>
            <a:ext cx="2240615" cy="264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292"/>
              </a:lnSpc>
            </a:pPr>
            <a:r>
              <a:rPr lang="pt-BR" sz="140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SMARTWATCH CONECTADO</a:t>
            </a:r>
            <a:endParaRPr lang="en-US" sz="1400">
              <a:solidFill>
                <a:srgbClr val="FFC000"/>
              </a:solidFill>
              <a:latin typeface="Bebas Neue" panose="020B0606020202050201" pitchFamily="34" charset="0"/>
              <a:cs typeface="Poppins Light" pitchFamily="34" charset="-120"/>
            </a:endParaRPr>
          </a:p>
        </p:txBody>
      </p:sp>
      <p:sp>
        <p:nvSpPr>
          <p:cNvPr id="1073" name="CaixaDeTexto 1072">
            <a:extLst>
              <a:ext uri="{FF2B5EF4-FFF2-40B4-BE49-F238E27FC236}">
                <a16:creationId xmlns:a16="http://schemas.microsoft.com/office/drawing/2014/main" id="{694C0AF0-D22F-627A-4123-3C28C7C336CE}"/>
              </a:ext>
            </a:extLst>
          </p:cNvPr>
          <p:cNvSpPr txBox="1"/>
          <p:nvPr/>
        </p:nvSpPr>
        <p:spPr>
          <a:xfrm>
            <a:off x="2372727" y="4125325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 dirty="0"/>
              <a:t>WHATSAPP</a:t>
            </a:r>
          </a:p>
        </p:txBody>
      </p:sp>
      <p:sp>
        <p:nvSpPr>
          <p:cNvPr id="1074" name="CaixaDeTexto 1073">
            <a:extLst>
              <a:ext uri="{FF2B5EF4-FFF2-40B4-BE49-F238E27FC236}">
                <a16:creationId xmlns:a16="http://schemas.microsoft.com/office/drawing/2014/main" id="{C83561C2-F8B6-1B7F-B998-7E8051AAF3A6}"/>
              </a:ext>
            </a:extLst>
          </p:cNvPr>
          <p:cNvSpPr txBox="1"/>
          <p:nvPr/>
        </p:nvSpPr>
        <p:spPr>
          <a:xfrm>
            <a:off x="5537750" y="4125325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 dirty="0"/>
              <a:t>WHATSAPP</a:t>
            </a:r>
          </a:p>
        </p:txBody>
      </p:sp>
      <p:sp>
        <p:nvSpPr>
          <p:cNvPr id="1075" name="CaixaDeTexto 1074">
            <a:extLst>
              <a:ext uri="{FF2B5EF4-FFF2-40B4-BE49-F238E27FC236}">
                <a16:creationId xmlns:a16="http://schemas.microsoft.com/office/drawing/2014/main" id="{08375E4C-0D11-A94B-0727-7CADB35A2193}"/>
              </a:ext>
            </a:extLst>
          </p:cNvPr>
          <p:cNvSpPr txBox="1"/>
          <p:nvPr/>
        </p:nvSpPr>
        <p:spPr>
          <a:xfrm>
            <a:off x="7168613" y="4125325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 dirty="0"/>
              <a:t>WHATSAPP</a:t>
            </a:r>
          </a:p>
        </p:txBody>
      </p:sp>
      <p:sp>
        <p:nvSpPr>
          <p:cNvPr id="1076" name="CaixaDeTexto 1075">
            <a:extLst>
              <a:ext uri="{FF2B5EF4-FFF2-40B4-BE49-F238E27FC236}">
                <a16:creationId xmlns:a16="http://schemas.microsoft.com/office/drawing/2014/main" id="{A38C8031-03AC-788E-3B26-60BCD5576643}"/>
              </a:ext>
            </a:extLst>
          </p:cNvPr>
          <p:cNvSpPr txBox="1"/>
          <p:nvPr/>
        </p:nvSpPr>
        <p:spPr>
          <a:xfrm>
            <a:off x="8799476" y="4125325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Bebas Neue" panose="020B0606020202050201" pitchFamily="34" charset="0"/>
              </a:rPr>
              <a:t>WHATSAPP </a:t>
            </a:r>
          </a:p>
        </p:txBody>
      </p:sp>
      <p:cxnSp>
        <p:nvCxnSpPr>
          <p:cNvPr id="1077" name="Conector reto 1076">
            <a:extLst>
              <a:ext uri="{FF2B5EF4-FFF2-40B4-BE49-F238E27FC236}">
                <a16:creationId xmlns:a16="http://schemas.microsoft.com/office/drawing/2014/main" id="{8BEA9271-2510-B720-BFFE-B6C2B04F50C9}"/>
              </a:ext>
            </a:extLst>
          </p:cNvPr>
          <p:cNvCxnSpPr>
            <a:cxnSpLocks/>
          </p:cNvCxnSpPr>
          <p:nvPr/>
        </p:nvCxnSpPr>
        <p:spPr>
          <a:xfrm>
            <a:off x="2491349" y="5844141"/>
            <a:ext cx="9521489" cy="0"/>
          </a:xfrm>
          <a:prstGeom prst="line">
            <a:avLst/>
          </a:prstGeom>
          <a:ln w="28575">
            <a:solidFill>
              <a:srgbClr val="D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8" name="Conector reto 1077">
            <a:extLst>
              <a:ext uri="{FF2B5EF4-FFF2-40B4-BE49-F238E27FC236}">
                <a16:creationId xmlns:a16="http://schemas.microsoft.com/office/drawing/2014/main" id="{A823800B-C172-4AFD-131D-DB772D1DA3E5}"/>
              </a:ext>
            </a:extLst>
          </p:cNvPr>
          <p:cNvCxnSpPr>
            <a:cxnSpLocks/>
          </p:cNvCxnSpPr>
          <p:nvPr/>
        </p:nvCxnSpPr>
        <p:spPr>
          <a:xfrm>
            <a:off x="2434688" y="6311032"/>
            <a:ext cx="9622846" cy="0"/>
          </a:xfrm>
          <a:prstGeom prst="line">
            <a:avLst/>
          </a:prstGeom>
          <a:ln w="28575">
            <a:solidFill>
              <a:srgbClr val="D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9" name="CaixaDeTexto 1078">
            <a:extLst>
              <a:ext uri="{FF2B5EF4-FFF2-40B4-BE49-F238E27FC236}">
                <a16:creationId xmlns:a16="http://schemas.microsoft.com/office/drawing/2014/main" id="{0CEBB625-96E4-DA53-AB29-DA11ABE62DE1}"/>
              </a:ext>
            </a:extLst>
          </p:cNvPr>
          <p:cNvSpPr txBox="1"/>
          <p:nvPr/>
        </p:nvSpPr>
        <p:spPr>
          <a:xfrm>
            <a:off x="2464440" y="553636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1</a:t>
            </a:r>
          </a:p>
        </p:txBody>
      </p:sp>
      <p:sp>
        <p:nvSpPr>
          <p:cNvPr id="1080" name="CaixaDeTexto 1079">
            <a:extLst>
              <a:ext uri="{FF2B5EF4-FFF2-40B4-BE49-F238E27FC236}">
                <a16:creationId xmlns:a16="http://schemas.microsoft.com/office/drawing/2014/main" id="{63AA1BEF-6DE4-E046-1707-FB07E939CB32}"/>
              </a:ext>
            </a:extLst>
          </p:cNvPr>
          <p:cNvSpPr txBox="1"/>
          <p:nvPr/>
        </p:nvSpPr>
        <p:spPr>
          <a:xfrm>
            <a:off x="5538023" y="553636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1</a:t>
            </a:r>
          </a:p>
        </p:txBody>
      </p:sp>
      <p:sp>
        <p:nvSpPr>
          <p:cNvPr id="1081" name="CaixaDeTexto 1080">
            <a:extLst>
              <a:ext uri="{FF2B5EF4-FFF2-40B4-BE49-F238E27FC236}">
                <a16:creationId xmlns:a16="http://schemas.microsoft.com/office/drawing/2014/main" id="{CD4E1226-AD12-208A-5810-845D4C53C225}"/>
              </a:ext>
            </a:extLst>
          </p:cNvPr>
          <p:cNvSpPr txBox="1"/>
          <p:nvPr/>
        </p:nvSpPr>
        <p:spPr>
          <a:xfrm>
            <a:off x="7168886" y="553636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2</a:t>
            </a:r>
          </a:p>
        </p:txBody>
      </p:sp>
      <p:sp>
        <p:nvSpPr>
          <p:cNvPr id="1082" name="CaixaDeTexto 1081">
            <a:extLst>
              <a:ext uri="{FF2B5EF4-FFF2-40B4-BE49-F238E27FC236}">
                <a16:creationId xmlns:a16="http://schemas.microsoft.com/office/drawing/2014/main" id="{2A128F8E-F855-E29C-0A15-5568784F797D}"/>
              </a:ext>
            </a:extLst>
          </p:cNvPr>
          <p:cNvSpPr txBox="1"/>
          <p:nvPr/>
        </p:nvSpPr>
        <p:spPr>
          <a:xfrm>
            <a:off x="8799749" y="553636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3</a:t>
            </a:r>
          </a:p>
        </p:txBody>
      </p:sp>
      <p:sp>
        <p:nvSpPr>
          <p:cNvPr id="1083" name="CaixaDeTexto 1082">
            <a:extLst>
              <a:ext uri="{FF2B5EF4-FFF2-40B4-BE49-F238E27FC236}">
                <a16:creationId xmlns:a16="http://schemas.microsoft.com/office/drawing/2014/main" id="{4EAEB77D-4B79-BF89-7D1A-93E475B27667}"/>
              </a:ext>
            </a:extLst>
          </p:cNvPr>
          <p:cNvSpPr txBox="1"/>
          <p:nvPr/>
        </p:nvSpPr>
        <p:spPr>
          <a:xfrm>
            <a:off x="2464440" y="593000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err="1">
                <a:solidFill>
                  <a:schemeClr val="bg1"/>
                </a:solidFill>
                <a:latin typeface="Bebas Neue" panose="020B0606020202050201" pitchFamily="34" charset="0"/>
              </a:rPr>
              <a:t>AmÉRICAS</a:t>
            </a:r>
            <a:endParaRPr lang="pt-BR" sz="140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084" name="CaixaDeTexto 1083">
            <a:extLst>
              <a:ext uri="{FF2B5EF4-FFF2-40B4-BE49-F238E27FC236}">
                <a16:creationId xmlns:a16="http://schemas.microsoft.com/office/drawing/2014/main" id="{EEDB1255-DA91-A8C2-F8D5-DF749B49DBE2}"/>
              </a:ext>
            </a:extLst>
          </p:cNvPr>
          <p:cNvSpPr txBox="1"/>
          <p:nvPr/>
        </p:nvSpPr>
        <p:spPr>
          <a:xfrm>
            <a:off x="5538023" y="593000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AMÉRICAS</a:t>
            </a:r>
          </a:p>
        </p:txBody>
      </p:sp>
      <p:sp>
        <p:nvSpPr>
          <p:cNvPr id="1085" name="CaixaDeTexto 1084">
            <a:extLst>
              <a:ext uri="{FF2B5EF4-FFF2-40B4-BE49-F238E27FC236}">
                <a16:creationId xmlns:a16="http://schemas.microsoft.com/office/drawing/2014/main" id="{47F5D0EC-828B-489C-301A-1A6B4BC027C7}"/>
              </a:ext>
            </a:extLst>
          </p:cNvPr>
          <p:cNvSpPr txBox="1"/>
          <p:nvPr/>
        </p:nvSpPr>
        <p:spPr>
          <a:xfrm>
            <a:off x="7168886" y="593000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err="1">
                <a:solidFill>
                  <a:schemeClr val="bg1"/>
                </a:solidFill>
                <a:latin typeface="Bebas Neue" panose="020B0606020202050201" pitchFamily="34" charset="0"/>
              </a:rPr>
              <a:t>AmÉRICAS</a:t>
            </a:r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 + EUROPA</a:t>
            </a:r>
          </a:p>
        </p:txBody>
      </p:sp>
      <p:sp>
        <p:nvSpPr>
          <p:cNvPr id="1086" name="CaixaDeTexto 1085">
            <a:extLst>
              <a:ext uri="{FF2B5EF4-FFF2-40B4-BE49-F238E27FC236}">
                <a16:creationId xmlns:a16="http://schemas.microsoft.com/office/drawing/2014/main" id="{26D55B3F-C001-4241-1F6B-49C2D530B96D}"/>
              </a:ext>
            </a:extLst>
          </p:cNvPr>
          <p:cNvSpPr txBox="1"/>
          <p:nvPr/>
        </p:nvSpPr>
        <p:spPr>
          <a:xfrm>
            <a:off x="8799749" y="593000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MUNDO</a:t>
            </a:r>
          </a:p>
        </p:txBody>
      </p:sp>
      <p:sp>
        <p:nvSpPr>
          <p:cNvPr id="1087" name="CaixaDeTexto 1086">
            <a:extLst>
              <a:ext uri="{FF2B5EF4-FFF2-40B4-BE49-F238E27FC236}">
                <a16:creationId xmlns:a16="http://schemas.microsoft.com/office/drawing/2014/main" id="{9A54E7E6-E9DB-A865-B928-8331E5BD2991}"/>
              </a:ext>
            </a:extLst>
          </p:cNvPr>
          <p:cNvSpPr txBox="1"/>
          <p:nvPr/>
        </p:nvSpPr>
        <p:spPr>
          <a:xfrm>
            <a:off x="2464440" y="636183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3072" name="CaixaDeTexto 3071">
            <a:extLst>
              <a:ext uri="{FF2B5EF4-FFF2-40B4-BE49-F238E27FC236}">
                <a16:creationId xmlns:a16="http://schemas.microsoft.com/office/drawing/2014/main" id="{150B143E-75E7-66B4-EDC7-0CFBA50F1CDC}"/>
              </a:ext>
            </a:extLst>
          </p:cNvPr>
          <p:cNvSpPr txBox="1"/>
          <p:nvPr/>
        </p:nvSpPr>
        <p:spPr>
          <a:xfrm>
            <a:off x="5538023" y="636183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3073" name="CaixaDeTexto 3072">
            <a:extLst>
              <a:ext uri="{FF2B5EF4-FFF2-40B4-BE49-F238E27FC236}">
                <a16:creationId xmlns:a16="http://schemas.microsoft.com/office/drawing/2014/main" id="{26AC9671-B8A5-EDBF-616A-84D2BF0FAC3B}"/>
              </a:ext>
            </a:extLst>
          </p:cNvPr>
          <p:cNvSpPr txBox="1"/>
          <p:nvPr/>
        </p:nvSpPr>
        <p:spPr>
          <a:xfrm>
            <a:off x="7168886" y="636183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3075" name="CaixaDeTexto 3074">
            <a:extLst>
              <a:ext uri="{FF2B5EF4-FFF2-40B4-BE49-F238E27FC236}">
                <a16:creationId xmlns:a16="http://schemas.microsoft.com/office/drawing/2014/main" id="{FD512FA1-ADE4-BF80-7101-D484D8B8EA42}"/>
              </a:ext>
            </a:extLst>
          </p:cNvPr>
          <p:cNvSpPr txBox="1"/>
          <p:nvPr/>
        </p:nvSpPr>
        <p:spPr>
          <a:xfrm>
            <a:off x="8799749" y="636183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25" name="Rectangle: Rounded Corners 357">
            <a:extLst>
              <a:ext uri="{FF2B5EF4-FFF2-40B4-BE49-F238E27FC236}">
                <a16:creationId xmlns:a16="http://schemas.microsoft.com/office/drawing/2014/main" id="{9B314428-3548-A771-2BC9-102A3C760CEB}"/>
              </a:ext>
            </a:extLst>
          </p:cNvPr>
          <p:cNvSpPr/>
          <p:nvPr/>
        </p:nvSpPr>
        <p:spPr>
          <a:xfrm>
            <a:off x="10430898" y="1831189"/>
            <a:ext cx="1626636" cy="4828148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B4AD5D5A-C3C0-F126-551E-DA3EE4AE5E9F}"/>
              </a:ext>
            </a:extLst>
          </p:cNvPr>
          <p:cNvGrpSpPr/>
          <p:nvPr/>
        </p:nvGrpSpPr>
        <p:grpSpPr>
          <a:xfrm>
            <a:off x="10869740" y="2840010"/>
            <a:ext cx="1117136" cy="507437"/>
            <a:chOff x="5995506" y="2918910"/>
            <a:chExt cx="1117136" cy="507437"/>
          </a:xfrm>
        </p:grpSpPr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D0D12A37-F9C5-EF19-B827-063102F7D027}"/>
                </a:ext>
              </a:extLst>
            </p:cNvPr>
            <p:cNvSpPr txBox="1"/>
            <p:nvPr/>
          </p:nvSpPr>
          <p:spPr>
            <a:xfrm>
              <a:off x="5995506" y="2918910"/>
              <a:ext cx="7218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b="1">
                  <a:solidFill>
                    <a:schemeClr val="bg1"/>
                  </a:solidFill>
                </a:rPr>
                <a:t>2TB</a:t>
              </a:r>
            </a:p>
          </p:txBody>
        </p:sp>
        <p:grpSp>
          <p:nvGrpSpPr>
            <p:cNvPr id="29" name="Agrupar 28">
              <a:extLst>
                <a:ext uri="{FF2B5EF4-FFF2-40B4-BE49-F238E27FC236}">
                  <a16:creationId xmlns:a16="http://schemas.microsoft.com/office/drawing/2014/main" id="{E8C863F3-5EDA-3FDD-9738-35C98B675D78}"/>
                </a:ext>
              </a:extLst>
            </p:cNvPr>
            <p:cNvGrpSpPr/>
            <p:nvPr/>
          </p:nvGrpSpPr>
          <p:grpSpPr>
            <a:xfrm>
              <a:off x="6059299" y="3138347"/>
              <a:ext cx="1053343" cy="288000"/>
              <a:chOff x="3858379" y="3138347"/>
              <a:chExt cx="1053343" cy="288000"/>
            </a:xfrm>
          </p:grpSpPr>
          <p:pic>
            <p:nvPicPr>
              <p:cNvPr id="41" name="Picture 4" descr="Google One – Google One">
                <a:extLst>
                  <a:ext uri="{FF2B5EF4-FFF2-40B4-BE49-F238E27FC236}">
                    <a16:creationId xmlns:a16="http://schemas.microsoft.com/office/drawing/2014/main" id="{5E0EF0AB-EAFB-7EA9-14C3-DDE2D7D05C0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941" t="27049" r="23933" b="26999"/>
              <a:stretch>
                <a:fillRect/>
              </a:stretch>
            </p:blipFill>
            <p:spPr bwMode="auto">
              <a:xfrm>
                <a:off x="4245799" y="3138347"/>
                <a:ext cx="665923" cy="288000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8" name="CaixaDeTexto 47">
                <a:extLst>
                  <a:ext uri="{FF2B5EF4-FFF2-40B4-BE49-F238E27FC236}">
                    <a16:creationId xmlns:a16="http://schemas.microsoft.com/office/drawing/2014/main" id="{29293F28-412E-11A8-DD82-672A89B1231B}"/>
                  </a:ext>
                </a:extLst>
              </p:cNvPr>
              <p:cNvSpPr txBox="1"/>
              <p:nvPr/>
            </p:nvSpPr>
            <p:spPr>
              <a:xfrm>
                <a:off x="3858379" y="3138347"/>
                <a:ext cx="4807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bg1"/>
                    </a:solidFill>
                    <a:latin typeface="Bebas Neue" panose="020B0606020202050201" pitchFamily="34" charset="0"/>
                  </a:rPr>
                  <a:t>OU</a:t>
                </a:r>
              </a:p>
            </p:txBody>
          </p:sp>
        </p:grpSp>
      </p:grp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F085642D-A21A-566E-7523-E838408F2579}"/>
              </a:ext>
            </a:extLst>
          </p:cNvPr>
          <p:cNvSpPr txBox="1"/>
          <p:nvPr/>
        </p:nvSpPr>
        <p:spPr>
          <a:xfrm>
            <a:off x="10470164" y="1967097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FFC000"/>
                </a:solidFill>
                <a:latin typeface="Bebas Neue" panose="020B0606020202050201" pitchFamily="34" charset="0"/>
              </a:rPr>
              <a:t>500GB</a:t>
            </a:r>
          </a:p>
          <a:p>
            <a:pPr algn="ctr"/>
            <a:r>
              <a:rPr lang="pt-BR" b="1" dirty="0">
                <a:solidFill>
                  <a:schemeClr val="bg1"/>
                </a:solidFill>
                <a:latin typeface="Bebas Neue" panose="020B0606020202050201" pitchFamily="34" charset="0"/>
              </a:rPr>
              <a:t>R$800</a:t>
            </a: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4BE4B2F5-48FF-8E81-A99F-41AEDFB25D0F}"/>
              </a:ext>
            </a:extLst>
          </p:cNvPr>
          <p:cNvSpPr txBox="1"/>
          <p:nvPr/>
        </p:nvSpPr>
        <p:spPr>
          <a:xfrm>
            <a:off x="10474643" y="3543719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9</a:t>
            </a:r>
          </a:p>
        </p:txBody>
      </p:sp>
      <p:sp>
        <p:nvSpPr>
          <p:cNvPr id="61" name="CaixaDeTexto 60">
            <a:extLst>
              <a:ext uri="{FF2B5EF4-FFF2-40B4-BE49-F238E27FC236}">
                <a16:creationId xmlns:a16="http://schemas.microsoft.com/office/drawing/2014/main" id="{75A0E190-BEC7-197B-FF21-4000F2F7F205}"/>
              </a:ext>
            </a:extLst>
          </p:cNvPr>
          <p:cNvSpPr txBox="1"/>
          <p:nvPr/>
        </p:nvSpPr>
        <p:spPr>
          <a:xfrm>
            <a:off x="10474370" y="4105263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Bebas Neue" panose="020B0606020202050201" pitchFamily="34" charset="0"/>
              </a:rPr>
              <a:t>WHATSAPP </a:t>
            </a:r>
          </a:p>
        </p:txBody>
      </p:sp>
      <p:sp>
        <p:nvSpPr>
          <p:cNvPr id="1028" name="CaixaDeTexto 1027">
            <a:extLst>
              <a:ext uri="{FF2B5EF4-FFF2-40B4-BE49-F238E27FC236}">
                <a16:creationId xmlns:a16="http://schemas.microsoft.com/office/drawing/2014/main" id="{B37BDE72-3C34-29D7-186D-C5FF6D32569D}"/>
              </a:ext>
            </a:extLst>
          </p:cNvPr>
          <p:cNvSpPr txBox="1"/>
          <p:nvPr/>
        </p:nvSpPr>
        <p:spPr>
          <a:xfrm>
            <a:off x="10474643" y="5516302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-</a:t>
            </a:r>
          </a:p>
        </p:txBody>
      </p:sp>
      <p:sp>
        <p:nvSpPr>
          <p:cNvPr id="1034" name="CaixaDeTexto 1033">
            <a:extLst>
              <a:ext uri="{FF2B5EF4-FFF2-40B4-BE49-F238E27FC236}">
                <a16:creationId xmlns:a16="http://schemas.microsoft.com/office/drawing/2014/main" id="{5A9580E4-8F94-F81C-7127-4A8CE25A629C}"/>
              </a:ext>
            </a:extLst>
          </p:cNvPr>
          <p:cNvSpPr txBox="1"/>
          <p:nvPr/>
        </p:nvSpPr>
        <p:spPr>
          <a:xfrm>
            <a:off x="10474643" y="5909939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MUNDO</a:t>
            </a:r>
          </a:p>
        </p:txBody>
      </p:sp>
      <p:sp>
        <p:nvSpPr>
          <p:cNvPr id="1044" name="CaixaDeTexto 1043">
            <a:extLst>
              <a:ext uri="{FF2B5EF4-FFF2-40B4-BE49-F238E27FC236}">
                <a16:creationId xmlns:a16="http://schemas.microsoft.com/office/drawing/2014/main" id="{6C78E8F8-970B-37DC-4DB0-B60C3D6292C2}"/>
              </a:ext>
            </a:extLst>
          </p:cNvPr>
          <p:cNvSpPr txBox="1"/>
          <p:nvPr/>
        </p:nvSpPr>
        <p:spPr>
          <a:xfrm>
            <a:off x="10474643" y="6341772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BC85DF4-C340-1153-2202-A18D30D53D6B}"/>
              </a:ext>
            </a:extLst>
          </p:cNvPr>
          <p:cNvSpPr txBox="1"/>
          <p:nvPr/>
        </p:nvSpPr>
        <p:spPr>
          <a:xfrm>
            <a:off x="3427601" y="2611929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R$1,2/GB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BCC048E-649C-9EF8-8EE3-F6627B15F293}"/>
              </a:ext>
            </a:extLst>
          </p:cNvPr>
          <p:cNvSpPr txBox="1"/>
          <p:nvPr/>
        </p:nvSpPr>
        <p:spPr>
          <a:xfrm>
            <a:off x="6653876" y="2571951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R$1,2/GB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280D93AC-69FD-5F50-6AB4-3F1538465CDA}"/>
              </a:ext>
            </a:extLst>
          </p:cNvPr>
          <p:cNvSpPr txBox="1"/>
          <p:nvPr/>
        </p:nvSpPr>
        <p:spPr>
          <a:xfrm>
            <a:off x="8254610" y="2456899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R$1,2/GB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D78ACE1B-C885-01BA-3F92-5496CB590D27}"/>
              </a:ext>
            </a:extLst>
          </p:cNvPr>
          <p:cNvSpPr txBox="1"/>
          <p:nvPr/>
        </p:nvSpPr>
        <p:spPr>
          <a:xfrm>
            <a:off x="9904202" y="2448449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R$1,2/GB</a:t>
            </a:r>
          </a:p>
        </p:txBody>
      </p:sp>
      <p:sp>
        <p:nvSpPr>
          <p:cNvPr id="1047" name="CaixaDeTexto 1046">
            <a:extLst>
              <a:ext uri="{FF2B5EF4-FFF2-40B4-BE49-F238E27FC236}">
                <a16:creationId xmlns:a16="http://schemas.microsoft.com/office/drawing/2014/main" id="{1251A636-70AE-E041-2655-57268F5B13D4}"/>
              </a:ext>
            </a:extLst>
          </p:cNvPr>
          <p:cNvSpPr txBox="1"/>
          <p:nvPr/>
        </p:nvSpPr>
        <p:spPr>
          <a:xfrm>
            <a:off x="11592055" y="2420087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R$1,3/GB</a:t>
            </a:r>
          </a:p>
        </p:txBody>
      </p:sp>
      <p:grpSp>
        <p:nvGrpSpPr>
          <p:cNvPr id="1050" name="Agrupar 1049">
            <a:extLst>
              <a:ext uri="{FF2B5EF4-FFF2-40B4-BE49-F238E27FC236}">
                <a16:creationId xmlns:a16="http://schemas.microsoft.com/office/drawing/2014/main" id="{35855E16-181B-26EC-D9AF-2AED0805C335}"/>
              </a:ext>
            </a:extLst>
          </p:cNvPr>
          <p:cNvGrpSpPr/>
          <p:nvPr/>
        </p:nvGrpSpPr>
        <p:grpSpPr>
          <a:xfrm>
            <a:off x="146398" y="4549263"/>
            <a:ext cx="1965614" cy="401565"/>
            <a:chOff x="370113" y="4132155"/>
            <a:chExt cx="2674160" cy="403158"/>
          </a:xfrm>
        </p:grpSpPr>
        <p:sp>
          <p:nvSpPr>
            <p:cNvPr id="1051" name="Google Shape;190;p27">
              <a:extLst>
                <a:ext uri="{FF2B5EF4-FFF2-40B4-BE49-F238E27FC236}">
                  <a16:creationId xmlns:a16="http://schemas.microsoft.com/office/drawing/2014/main" id="{67E3B1FF-9BAB-0767-354F-3E43886E71DE}"/>
                </a:ext>
              </a:extLst>
            </p:cNvPr>
            <p:cNvSpPr/>
            <p:nvPr/>
          </p:nvSpPr>
          <p:spPr>
            <a:xfrm flipH="1" flipV="1">
              <a:off x="370113" y="4132155"/>
              <a:ext cx="2674160" cy="403158"/>
            </a:xfrm>
            <a:custGeom>
              <a:avLst/>
              <a:gdLst/>
              <a:ahLst/>
              <a:cxnLst/>
              <a:rect l="l" t="t" r="r" b="b"/>
              <a:pathLst>
                <a:path w="51902" h="15534" extrusionOk="0">
                  <a:moveTo>
                    <a:pt x="0" y="0"/>
                  </a:moveTo>
                  <a:lnTo>
                    <a:pt x="0" y="15534"/>
                  </a:lnTo>
                  <a:lnTo>
                    <a:pt x="51902" y="15534"/>
                  </a:lnTo>
                  <a:lnTo>
                    <a:pt x="44360" y="0"/>
                  </a:lnTo>
                  <a:close/>
                </a:path>
              </a:pathLst>
            </a:custGeom>
            <a:solidFill>
              <a:schemeClr val="bg1">
                <a:lumMod val="75000"/>
                <a:alpha val="68000"/>
              </a:schemeClr>
            </a:solidFill>
            <a:ln w="6350" cap="sq">
              <a:solidFill>
                <a:schemeClr val="bg1">
                  <a:lumMod val="50000"/>
                </a:schemeClr>
              </a:solidFill>
              <a:prstDash val="lgDash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Bef>
                  <a:spcPts val="300"/>
                </a:spcBef>
                <a:spcAft>
                  <a:spcPts val="300"/>
                </a:spcAft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054" name="Text 2">
              <a:extLst>
                <a:ext uri="{FF2B5EF4-FFF2-40B4-BE49-F238E27FC236}">
                  <a16:creationId xmlns:a16="http://schemas.microsoft.com/office/drawing/2014/main" id="{EA8B8D58-F2A5-5C37-7B37-5E0411CFC86E}"/>
                </a:ext>
              </a:extLst>
            </p:cNvPr>
            <p:cNvSpPr/>
            <p:nvPr/>
          </p:nvSpPr>
          <p:spPr>
            <a:xfrm>
              <a:off x="465355" y="4179728"/>
              <a:ext cx="2483675" cy="308012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r">
                <a:lnSpc>
                  <a:spcPts val="2292"/>
                </a:lnSpc>
              </a:pPr>
              <a:r>
                <a:rPr lang="pt-BR" sz="1400" b="1">
                  <a:solidFill>
                    <a:srgbClr val="FFC000"/>
                  </a:solidFill>
                  <a:latin typeface="Bebas Neue" panose="020B0606020202050201" pitchFamily="34" charset="0"/>
                  <a:cs typeface="Poppins Light" pitchFamily="34" charset="-120"/>
                </a:rPr>
                <a:t>ASSINATURA INCLUSA</a:t>
              </a:r>
              <a:endParaRPr lang="en-US" sz="1400" b="1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endParaRPr>
            </a:p>
          </p:txBody>
        </p:sp>
      </p:grpSp>
      <p:cxnSp>
        <p:nvCxnSpPr>
          <p:cNvPr id="1055" name="Conector reto 1054">
            <a:extLst>
              <a:ext uri="{FF2B5EF4-FFF2-40B4-BE49-F238E27FC236}">
                <a16:creationId xmlns:a16="http://schemas.microsoft.com/office/drawing/2014/main" id="{D15E54BE-9B95-EC21-FEFD-2C74622DD268}"/>
              </a:ext>
            </a:extLst>
          </p:cNvPr>
          <p:cNvCxnSpPr>
            <a:cxnSpLocks/>
          </p:cNvCxnSpPr>
          <p:nvPr/>
        </p:nvCxnSpPr>
        <p:spPr>
          <a:xfrm>
            <a:off x="2491349" y="4473642"/>
            <a:ext cx="9521489" cy="0"/>
          </a:xfrm>
          <a:prstGeom prst="line">
            <a:avLst/>
          </a:prstGeom>
          <a:ln w="28575">
            <a:solidFill>
              <a:srgbClr val="D6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6" name="CaixaDeTexto 1055">
            <a:extLst>
              <a:ext uri="{FF2B5EF4-FFF2-40B4-BE49-F238E27FC236}">
                <a16:creationId xmlns:a16="http://schemas.microsoft.com/office/drawing/2014/main" id="{A6CE27FF-DE78-72A6-7DF6-4A54092143F1}"/>
              </a:ext>
            </a:extLst>
          </p:cNvPr>
          <p:cNvSpPr txBox="1"/>
          <p:nvPr/>
        </p:nvSpPr>
        <p:spPr>
          <a:xfrm>
            <a:off x="2464167" y="4613712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/>
              <a:t>-</a:t>
            </a:r>
          </a:p>
        </p:txBody>
      </p:sp>
      <p:sp>
        <p:nvSpPr>
          <p:cNvPr id="1057" name="CaixaDeTexto 1056">
            <a:extLst>
              <a:ext uri="{FF2B5EF4-FFF2-40B4-BE49-F238E27FC236}">
                <a16:creationId xmlns:a16="http://schemas.microsoft.com/office/drawing/2014/main" id="{8F2E3B58-B3DF-173B-8D33-D9D74C5BF059}"/>
              </a:ext>
            </a:extLst>
          </p:cNvPr>
          <p:cNvSpPr txBox="1"/>
          <p:nvPr/>
        </p:nvSpPr>
        <p:spPr>
          <a:xfrm>
            <a:off x="5537750" y="4613712"/>
            <a:ext cx="15426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/>
              <a:t>-</a:t>
            </a:r>
          </a:p>
          <a:p>
            <a:endParaRPr lang="pt-BR"/>
          </a:p>
        </p:txBody>
      </p:sp>
      <p:sp>
        <p:nvSpPr>
          <p:cNvPr id="1058" name="CaixaDeTexto 1057">
            <a:extLst>
              <a:ext uri="{FF2B5EF4-FFF2-40B4-BE49-F238E27FC236}">
                <a16:creationId xmlns:a16="http://schemas.microsoft.com/office/drawing/2014/main" id="{D1CA1BDB-854F-104D-D16B-EA1945D1EDE0}"/>
              </a:ext>
            </a:extLst>
          </p:cNvPr>
          <p:cNvSpPr txBox="1"/>
          <p:nvPr/>
        </p:nvSpPr>
        <p:spPr>
          <a:xfrm>
            <a:off x="7168613" y="4613712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/>
              <a:t>-</a:t>
            </a:r>
          </a:p>
        </p:txBody>
      </p:sp>
      <p:sp>
        <p:nvSpPr>
          <p:cNvPr id="1059" name="CaixaDeTexto 1058">
            <a:extLst>
              <a:ext uri="{FF2B5EF4-FFF2-40B4-BE49-F238E27FC236}">
                <a16:creationId xmlns:a16="http://schemas.microsoft.com/office/drawing/2014/main" id="{82BA5D74-6239-51F7-A422-04D23580FBB3}"/>
              </a:ext>
            </a:extLst>
          </p:cNvPr>
          <p:cNvSpPr txBox="1"/>
          <p:nvPr/>
        </p:nvSpPr>
        <p:spPr>
          <a:xfrm>
            <a:off x="8799476" y="4613712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-</a:t>
            </a:r>
          </a:p>
        </p:txBody>
      </p:sp>
      <p:sp>
        <p:nvSpPr>
          <p:cNvPr id="1070" name="AutoShape 6">
            <a:extLst>
              <a:ext uri="{FF2B5EF4-FFF2-40B4-BE49-F238E27FC236}">
                <a16:creationId xmlns:a16="http://schemas.microsoft.com/office/drawing/2014/main" id="{31AB7DB9-E156-8A42-B48D-33E357550B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25920" y="309584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72" name="Imagem 1071">
            <a:extLst>
              <a:ext uri="{FF2B5EF4-FFF2-40B4-BE49-F238E27FC236}">
                <a16:creationId xmlns:a16="http://schemas.microsoft.com/office/drawing/2014/main" id="{D628E62D-9779-65A8-EE98-C24E0F175CF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786" b="61070" l="10000" r="90000">
                        <a14:foregroundMark x1="50495" y1="18033" x2="50495" y2="18033"/>
                        <a14:foregroundMark x1="53465" y1="17213" x2="41584" y2="19672"/>
                        <a14:foregroundMark x1="49505" y1="16393" x2="38614" y2="32787"/>
                        <a14:foregroundMark x1="52475" y1="25410" x2="70297" y2="24590"/>
                        <a14:foregroundMark x1="59406" y1="29508" x2="60396" y2="48361"/>
                        <a14:foregroundMark x1="45545" y1="22131" x2="40594" y2="39344"/>
                        <a14:foregroundMark x1="35644" y1="27869" x2="29703" y2="32787"/>
                        <a14:foregroundMark x1="45545" y1="20492" x2="32673" y2="23770"/>
                        <a14:foregroundMark x1="55446" y1="34426" x2="52475" y2="44262"/>
                        <a14:foregroundMark x1="63366" y1="36885" x2="69307" y2="26230"/>
                        <a14:foregroundMark x1="70297" y1="27869" x2="63366" y2="44262"/>
                        <a14:foregroundMark x1="74257" y1="40164" x2="60396" y2="46721"/>
                        <a14:foregroundMark x1="75248" y1="31967" x2="72277" y2="37705"/>
                        <a14:foregroundMark x1="75248" y1="40984" x2="65347" y2="49180"/>
                        <a14:foregroundMark x1="43564" y1="17213" x2="27723" y2="27869"/>
                        <a14:foregroundMark x1="28713" y1="29508" x2="35644" y2="36885"/>
                        <a14:foregroundMark x1="27723" y1="34426" x2="28713" y2="32787"/>
                        <a14:foregroundMark x1="27723" y1="23770" x2="26733" y2="29508"/>
                        <a14:foregroundMark x1="22772" y1="23770" x2="27723" y2="35246"/>
                        <a14:foregroundMark x1="20792" y1="28689" x2="23762" y2="33607"/>
                        <a14:foregroundMark x1="41584" y1="16393" x2="29703" y2="18852"/>
                        <a14:foregroundMark x1="45545" y1="13115" x2="35644" y2="13934"/>
                        <a14:foregroundMark x1="47525" y1="11475" x2="70297" y2="26230"/>
                        <a14:foregroundMark x1="70297" y1="23770" x2="64356" y2="20492"/>
                        <a14:foregroundMark x1="67327" y1="19672" x2="77228" y2="29508"/>
                        <a14:foregroundMark x1="23762" y1="35246" x2="57426" y2="50000"/>
                        <a14:foregroundMark x1="51485" y1="53279" x2="49505" y2="50820"/>
                        <a14:foregroundMark x1="63366" y1="55738" x2="16832" y2="40164"/>
                        <a14:foregroundMark x1="16832" y1="40164" x2="16832" y2="31967"/>
                      </a14:backgroundRemoval>
                    </a14:imgEffect>
                  </a14:imgLayer>
                </a14:imgProps>
              </a:ext>
            </a:extLst>
          </a:blip>
          <a:srcRect b="32145"/>
          <a:stretch>
            <a:fillRect/>
          </a:stretch>
        </p:blipFill>
        <p:spPr>
          <a:xfrm>
            <a:off x="10371669" y="4550952"/>
            <a:ext cx="531429" cy="435576"/>
          </a:xfrm>
          <a:prstGeom prst="rect">
            <a:avLst/>
          </a:prstGeom>
        </p:spPr>
      </p:pic>
      <p:sp>
        <p:nvSpPr>
          <p:cNvPr id="3077" name="CaixaDeTexto 3076">
            <a:extLst>
              <a:ext uri="{FF2B5EF4-FFF2-40B4-BE49-F238E27FC236}">
                <a16:creationId xmlns:a16="http://schemas.microsoft.com/office/drawing/2014/main" id="{73B9AF23-C158-B764-BFCC-8C08D24E4018}"/>
              </a:ext>
            </a:extLst>
          </p:cNvPr>
          <p:cNvSpPr txBox="1"/>
          <p:nvPr/>
        </p:nvSpPr>
        <p:spPr>
          <a:xfrm>
            <a:off x="10632470" y="4574454"/>
            <a:ext cx="1542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900" dirty="0">
                <a:solidFill>
                  <a:schemeClr val="bg1"/>
                </a:solidFill>
                <a:latin typeface="Bebas Neue" panose="020B0606020202050201" pitchFamily="34" charset="0"/>
              </a:rPr>
              <a:t>Claro tv+ app  120 CANAIS </a:t>
            </a:r>
            <a:r>
              <a:rPr lang="pt-BR" sz="900">
                <a:solidFill>
                  <a:schemeClr val="bg1"/>
                </a:solidFill>
                <a:latin typeface="Bebas Neue" panose="020B0606020202050201" pitchFamily="34" charset="0"/>
              </a:rPr>
              <a:t>+ streamings</a:t>
            </a:r>
            <a:endParaRPr lang="pt-BR" sz="9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827FF5BE-0C80-8605-C9B9-84543ACA285F}"/>
              </a:ext>
            </a:extLst>
          </p:cNvPr>
          <p:cNvSpPr/>
          <p:nvPr/>
        </p:nvSpPr>
        <p:spPr>
          <a:xfrm>
            <a:off x="73847" y="2858533"/>
            <a:ext cx="12053431" cy="2200031"/>
          </a:xfrm>
          <a:prstGeom prst="roundRect">
            <a:avLst>
              <a:gd name="adj" fmla="val 8080"/>
            </a:avLst>
          </a:prstGeom>
          <a:noFill/>
          <a:ln w="1905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3" name="Picture 2" descr="New Icon Png #229497 - Free Icons Library">
            <a:extLst>
              <a:ext uri="{FF2B5EF4-FFF2-40B4-BE49-F238E27FC236}">
                <a16:creationId xmlns:a16="http://schemas.microsoft.com/office/drawing/2014/main" id="{D26DAD3C-15A7-52B9-D96E-92BD1E126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2" y="2559651"/>
            <a:ext cx="496585" cy="41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iCloud Drive: o que é e como entrar ...">
            <a:extLst>
              <a:ext uri="{FF2B5EF4-FFF2-40B4-BE49-F238E27FC236}">
                <a16:creationId xmlns:a16="http://schemas.microsoft.com/office/drawing/2014/main" id="{5E1C736E-30AF-B0C5-1386-2F456749B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5089" y="3059320"/>
            <a:ext cx="514285" cy="2880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iCloud Drive: o que é e como entrar ...">
            <a:extLst>
              <a:ext uri="{FF2B5EF4-FFF2-40B4-BE49-F238E27FC236}">
                <a16:creationId xmlns:a16="http://schemas.microsoft.com/office/drawing/2014/main" id="{4AAF850D-34D6-1595-920C-A755075BB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688" y="3049406"/>
            <a:ext cx="514285" cy="2880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Google One – Google One">
            <a:extLst>
              <a:ext uri="{FF2B5EF4-FFF2-40B4-BE49-F238E27FC236}">
                <a16:creationId xmlns:a16="http://schemas.microsoft.com/office/drawing/2014/main" id="{A1878FF0-99CD-8F6B-3C27-9DF79F96AB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1" t="27049" r="23933" b="26999"/>
          <a:stretch>
            <a:fillRect/>
          </a:stretch>
        </p:blipFill>
        <p:spPr bwMode="auto">
          <a:xfrm>
            <a:off x="3062598" y="3049406"/>
            <a:ext cx="665923" cy="2880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: Rounded Corners 357">
            <a:extLst>
              <a:ext uri="{FF2B5EF4-FFF2-40B4-BE49-F238E27FC236}">
                <a16:creationId xmlns:a16="http://schemas.microsoft.com/office/drawing/2014/main" id="{0F13DE6A-9CF2-BA5B-E615-19365734227B}"/>
              </a:ext>
            </a:extLst>
          </p:cNvPr>
          <p:cNvSpPr/>
          <p:nvPr/>
        </p:nvSpPr>
        <p:spPr>
          <a:xfrm>
            <a:off x="3924865" y="2160826"/>
            <a:ext cx="1541209" cy="4497122"/>
          </a:xfrm>
          <a:prstGeom prst="roundRect">
            <a:avLst>
              <a:gd name="adj" fmla="val 5127"/>
            </a:avLst>
          </a:prstGeom>
          <a:solidFill>
            <a:schemeClr val="bg1">
              <a:lumMod val="75000"/>
              <a:alpha val="68000"/>
            </a:schemeClr>
          </a:solidFill>
          <a:ln w="6350" cap="sq">
            <a:solidFill>
              <a:schemeClr val="bg1">
                <a:lumMod val="50000"/>
              </a:schemeClr>
            </a:solidFill>
            <a:prstDash val="lg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48" name="CaixaDeTexto 1047">
            <a:extLst>
              <a:ext uri="{FF2B5EF4-FFF2-40B4-BE49-F238E27FC236}">
                <a16:creationId xmlns:a16="http://schemas.microsoft.com/office/drawing/2014/main" id="{BD83A2D0-49DA-43C8-4C53-C3DECDE8B6A5}"/>
              </a:ext>
            </a:extLst>
          </p:cNvPr>
          <p:cNvSpPr txBox="1"/>
          <p:nvPr/>
        </p:nvSpPr>
        <p:spPr>
          <a:xfrm>
            <a:off x="4067624" y="2852794"/>
            <a:ext cx="61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>
                <a:solidFill>
                  <a:schemeClr val="bg1"/>
                </a:solidFill>
                <a:latin typeface="Bebas Neue" panose="020B0606020202050201" pitchFamily="34" charset="0"/>
              </a:rPr>
              <a:t>50GB</a:t>
            </a:r>
          </a:p>
        </p:txBody>
      </p:sp>
      <p:sp>
        <p:nvSpPr>
          <p:cNvPr id="1049" name="CaixaDeTexto 1048">
            <a:extLst>
              <a:ext uri="{FF2B5EF4-FFF2-40B4-BE49-F238E27FC236}">
                <a16:creationId xmlns:a16="http://schemas.microsoft.com/office/drawing/2014/main" id="{39B2E2EC-B620-052C-A798-2B9E1AA2C8B6}"/>
              </a:ext>
            </a:extLst>
          </p:cNvPr>
          <p:cNvSpPr txBox="1"/>
          <p:nvPr/>
        </p:nvSpPr>
        <p:spPr>
          <a:xfrm>
            <a:off x="4732805" y="2852794"/>
            <a:ext cx="721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>
                <a:solidFill>
                  <a:schemeClr val="bg1"/>
                </a:solidFill>
                <a:latin typeface="Bebas Neue" panose="020B0606020202050201" pitchFamily="34" charset="0"/>
              </a:rPr>
              <a:t>100GB</a:t>
            </a:r>
          </a:p>
        </p:txBody>
      </p:sp>
      <p:sp>
        <p:nvSpPr>
          <p:cNvPr id="1060" name="CaixaDeTexto 1059">
            <a:extLst>
              <a:ext uri="{FF2B5EF4-FFF2-40B4-BE49-F238E27FC236}">
                <a16:creationId xmlns:a16="http://schemas.microsoft.com/office/drawing/2014/main" id="{5D2CA29C-AD87-0D09-A0B3-A8E6F79AC26B}"/>
              </a:ext>
            </a:extLst>
          </p:cNvPr>
          <p:cNvSpPr txBox="1"/>
          <p:nvPr/>
        </p:nvSpPr>
        <p:spPr>
          <a:xfrm>
            <a:off x="3925901" y="2160825"/>
            <a:ext cx="15426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FFC000"/>
                </a:solidFill>
                <a:latin typeface="Bebas Neue" panose="020B0606020202050201" pitchFamily="34" charset="0"/>
              </a:rPr>
              <a:t>60GB</a:t>
            </a:r>
          </a:p>
          <a:p>
            <a:pPr algn="ctr"/>
            <a:r>
              <a:rPr lang="pt-BR" b="1" dirty="0">
                <a:solidFill>
                  <a:schemeClr val="bg1"/>
                </a:solidFill>
                <a:latin typeface="Bebas Neue" panose="020B0606020202050201" pitchFamily="34" charset="0"/>
              </a:rPr>
              <a:t>R$110</a:t>
            </a:r>
          </a:p>
        </p:txBody>
      </p:sp>
      <p:sp>
        <p:nvSpPr>
          <p:cNvPr id="1061" name="CaixaDeTexto 1060">
            <a:extLst>
              <a:ext uri="{FF2B5EF4-FFF2-40B4-BE49-F238E27FC236}">
                <a16:creationId xmlns:a16="http://schemas.microsoft.com/office/drawing/2014/main" id="{F9C00746-FA1F-C297-218C-D4E84FDDF203}"/>
              </a:ext>
            </a:extLst>
          </p:cNvPr>
          <p:cNvSpPr txBox="1"/>
          <p:nvPr/>
        </p:nvSpPr>
        <p:spPr>
          <a:xfrm>
            <a:off x="4040715" y="356378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-</a:t>
            </a:r>
          </a:p>
        </p:txBody>
      </p:sp>
      <p:sp>
        <p:nvSpPr>
          <p:cNvPr id="1062" name="CaixaDeTexto 1061">
            <a:extLst>
              <a:ext uri="{FF2B5EF4-FFF2-40B4-BE49-F238E27FC236}">
                <a16:creationId xmlns:a16="http://schemas.microsoft.com/office/drawing/2014/main" id="{39E52860-D99C-8D02-F4B5-28C4665020EA}"/>
              </a:ext>
            </a:extLst>
          </p:cNvPr>
          <p:cNvSpPr txBox="1"/>
          <p:nvPr/>
        </p:nvSpPr>
        <p:spPr>
          <a:xfrm>
            <a:off x="3938842" y="4125325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 dirty="0"/>
              <a:t>WHATSAPP </a:t>
            </a:r>
          </a:p>
        </p:txBody>
      </p:sp>
      <p:sp>
        <p:nvSpPr>
          <p:cNvPr id="1063" name="CaixaDeTexto 1062">
            <a:extLst>
              <a:ext uri="{FF2B5EF4-FFF2-40B4-BE49-F238E27FC236}">
                <a16:creationId xmlns:a16="http://schemas.microsoft.com/office/drawing/2014/main" id="{05677908-BD4C-351E-2F07-F0DBECE3A2C3}"/>
              </a:ext>
            </a:extLst>
          </p:cNvPr>
          <p:cNvSpPr txBox="1"/>
          <p:nvPr/>
        </p:nvSpPr>
        <p:spPr>
          <a:xfrm>
            <a:off x="4040715" y="553636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Até 1</a:t>
            </a:r>
          </a:p>
        </p:txBody>
      </p:sp>
      <p:sp>
        <p:nvSpPr>
          <p:cNvPr id="1064" name="CaixaDeTexto 1063">
            <a:extLst>
              <a:ext uri="{FF2B5EF4-FFF2-40B4-BE49-F238E27FC236}">
                <a16:creationId xmlns:a16="http://schemas.microsoft.com/office/drawing/2014/main" id="{104426B4-4361-9567-FC88-4282697B69A6}"/>
              </a:ext>
            </a:extLst>
          </p:cNvPr>
          <p:cNvSpPr txBox="1"/>
          <p:nvPr/>
        </p:nvSpPr>
        <p:spPr>
          <a:xfrm>
            <a:off x="4040715" y="5930001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err="1">
                <a:solidFill>
                  <a:schemeClr val="bg1"/>
                </a:solidFill>
                <a:latin typeface="Bebas Neue" panose="020B0606020202050201" pitchFamily="34" charset="0"/>
              </a:rPr>
              <a:t>AmÉRICAS</a:t>
            </a:r>
            <a:endParaRPr lang="pt-BR" sz="140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065" name="CaixaDeTexto 1064">
            <a:extLst>
              <a:ext uri="{FF2B5EF4-FFF2-40B4-BE49-F238E27FC236}">
                <a16:creationId xmlns:a16="http://schemas.microsoft.com/office/drawing/2014/main" id="{A244A0FA-173B-826E-EA3E-1CCD257B34B1}"/>
              </a:ext>
            </a:extLst>
          </p:cNvPr>
          <p:cNvSpPr txBox="1"/>
          <p:nvPr/>
        </p:nvSpPr>
        <p:spPr>
          <a:xfrm>
            <a:off x="4040715" y="6361834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>
                <a:solidFill>
                  <a:schemeClr val="bg1"/>
                </a:solidFill>
                <a:latin typeface="Bebas Neue" panose="020B0606020202050201" pitchFamily="34" charset="0"/>
              </a:rPr>
              <a:t>INCLUSO</a:t>
            </a:r>
          </a:p>
        </p:txBody>
      </p:sp>
      <p:sp>
        <p:nvSpPr>
          <p:cNvPr id="1066" name="CaixaDeTexto 1065">
            <a:extLst>
              <a:ext uri="{FF2B5EF4-FFF2-40B4-BE49-F238E27FC236}">
                <a16:creationId xmlns:a16="http://schemas.microsoft.com/office/drawing/2014/main" id="{B786EBB8-3A83-AD7D-E2E8-3F010766B607}"/>
              </a:ext>
            </a:extLst>
          </p:cNvPr>
          <p:cNvSpPr txBox="1"/>
          <p:nvPr/>
        </p:nvSpPr>
        <p:spPr>
          <a:xfrm>
            <a:off x="4963236" y="2611929"/>
            <a:ext cx="54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R</a:t>
            </a:r>
            <a:r>
              <a:rPr lang="pt-BR" sz="80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$1,8/</a:t>
            </a:r>
            <a:r>
              <a:rPr lang="pt-BR" sz="8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GB</a:t>
            </a:r>
          </a:p>
        </p:txBody>
      </p:sp>
      <p:sp>
        <p:nvSpPr>
          <p:cNvPr id="1067" name="CaixaDeTexto 1066">
            <a:extLst>
              <a:ext uri="{FF2B5EF4-FFF2-40B4-BE49-F238E27FC236}">
                <a16:creationId xmlns:a16="http://schemas.microsoft.com/office/drawing/2014/main" id="{E7F38BE9-FA62-1916-D7C7-9B6CCC0AF380}"/>
              </a:ext>
            </a:extLst>
          </p:cNvPr>
          <p:cNvSpPr txBox="1"/>
          <p:nvPr/>
        </p:nvSpPr>
        <p:spPr>
          <a:xfrm>
            <a:off x="4040442" y="4613712"/>
            <a:ext cx="1542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algn="ctr">
              <a:defRPr sz="140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r>
              <a:rPr lang="pt-BR"/>
              <a:t>-</a:t>
            </a:r>
          </a:p>
        </p:txBody>
      </p:sp>
      <p:pic>
        <p:nvPicPr>
          <p:cNvPr id="1068" name="Picture 2" descr="iCloud Drive: o que é e como entrar ...">
            <a:extLst>
              <a:ext uri="{FF2B5EF4-FFF2-40B4-BE49-F238E27FC236}">
                <a16:creationId xmlns:a16="http://schemas.microsoft.com/office/drawing/2014/main" id="{087BEADF-FA37-EB33-8659-8C9899CA7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963" y="3049406"/>
            <a:ext cx="514285" cy="2880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9" name="Picture 4" descr="Google One – Google One">
            <a:extLst>
              <a:ext uri="{FF2B5EF4-FFF2-40B4-BE49-F238E27FC236}">
                <a16:creationId xmlns:a16="http://schemas.microsoft.com/office/drawing/2014/main" id="{482BD8EB-8637-17F8-27F8-743A48FBED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1" t="27049" r="23933" b="26999"/>
          <a:stretch>
            <a:fillRect/>
          </a:stretch>
        </p:blipFill>
        <p:spPr bwMode="auto">
          <a:xfrm>
            <a:off x="4638873" y="3049406"/>
            <a:ext cx="665923" cy="2880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2">
            <a:extLst>
              <a:ext uri="{FF2B5EF4-FFF2-40B4-BE49-F238E27FC236}">
                <a16:creationId xmlns:a16="http://schemas.microsoft.com/office/drawing/2014/main" id="{B8D14655-D7A1-C174-AA86-F405D31A3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044" y="2297243"/>
            <a:ext cx="500293" cy="13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Gráfico 3078">
            <a:extLst>
              <a:ext uri="{FF2B5EF4-FFF2-40B4-BE49-F238E27FC236}">
                <a16:creationId xmlns:a16="http://schemas.microsoft.com/office/drawing/2014/main" id="{324C0087-3F2A-E180-7DB3-26387FB358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09390" y="6663124"/>
            <a:ext cx="610870" cy="187202"/>
          </a:xfrm>
          <a:prstGeom prst="rect">
            <a:avLst/>
          </a:prstGeom>
        </p:spPr>
      </p:pic>
      <p:pic>
        <p:nvPicPr>
          <p:cNvPr id="3080" name="Gráfico 3079">
            <a:extLst>
              <a:ext uri="{FF2B5EF4-FFF2-40B4-BE49-F238E27FC236}">
                <a16:creationId xmlns:a16="http://schemas.microsoft.com/office/drawing/2014/main" id="{34B0E461-E94E-0285-6153-BFAC57CF0C7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293332" y="6665232"/>
            <a:ext cx="610870" cy="187202"/>
          </a:xfrm>
          <a:prstGeom prst="rect">
            <a:avLst/>
          </a:prstGeom>
        </p:spPr>
      </p:pic>
      <p:pic>
        <p:nvPicPr>
          <p:cNvPr id="3081" name="Gráfico 3080">
            <a:extLst>
              <a:ext uri="{FF2B5EF4-FFF2-40B4-BE49-F238E27FC236}">
                <a16:creationId xmlns:a16="http://schemas.microsoft.com/office/drawing/2014/main" id="{36C8DAD8-C67A-7E50-4AD3-B8C5E523F94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098372" y="6674067"/>
            <a:ext cx="610870" cy="18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0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159C7-35C6-4A2C-AEFA-4C6B827CD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F1BD724C-A096-4454-1434-10256304401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395" imgH="396" progId="TCLayout.ActiveDocument.1">
                  <p:embed/>
                </p:oleObj>
              </mc:Choice>
              <mc:Fallback>
                <p:oleObj name="Slide do think-cell" r:id="rId4" imgW="395" imgH="396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F1BD724C-A096-4454-1434-1025630440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tângulo 1">
            <a:extLst>
              <a:ext uri="{FF2B5EF4-FFF2-40B4-BE49-F238E27FC236}">
                <a16:creationId xmlns:a16="http://schemas.microsoft.com/office/drawing/2014/main" id="{B5B40FB0-D14C-AD94-1277-CFA739C1C224}"/>
              </a:ext>
            </a:extLst>
          </p:cNvPr>
          <p:cNvSpPr/>
          <p:nvPr/>
        </p:nvSpPr>
        <p:spPr>
          <a:xfrm flipV="1">
            <a:off x="0" y="0"/>
            <a:ext cx="12210979" cy="6876000"/>
          </a:xfrm>
          <a:prstGeom prst="rect">
            <a:avLst/>
          </a:prstGeom>
          <a:gradFill flip="none" rotWithShape="1">
            <a:gsLst>
              <a:gs pos="0">
                <a:srgbClr val="510304"/>
              </a:gs>
              <a:gs pos="73000">
                <a:srgbClr val="7F0A0C"/>
              </a:gs>
              <a:gs pos="49000">
                <a:srgbClr val="610607"/>
              </a:gs>
              <a:gs pos="100000">
                <a:srgbClr val="B81317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 0">
            <a:extLst>
              <a:ext uri="{FF2B5EF4-FFF2-40B4-BE49-F238E27FC236}">
                <a16:creationId xmlns:a16="http://schemas.microsoft.com/office/drawing/2014/main" id="{786E1997-F269-C08C-8C76-32289A86F9D1}"/>
              </a:ext>
            </a:extLst>
          </p:cNvPr>
          <p:cNvSpPr/>
          <p:nvPr/>
        </p:nvSpPr>
        <p:spPr>
          <a:xfrm>
            <a:off x="211025" y="19295"/>
            <a:ext cx="11502076" cy="90965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9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6350" cap="flat">
                  <a:noFill/>
                  <a:miter lim="800000"/>
                </a:ln>
                <a:solidFill>
                  <a:prstClr val="white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Poppins Light" panose="00000400000000000000" pitchFamily="2" charset="0"/>
              </a:rPr>
              <a:t>De | para - </a:t>
            </a:r>
            <a:r>
              <a:rPr kumimoji="0" lang="en-US" sz="5400" b="1" i="0" u="none" strike="noStrike" kern="1200" cap="none" spc="0" normalizeH="0" baseline="0" noProof="0" dirty="0" err="1">
                <a:ln w="6350" cap="flat">
                  <a:noFill/>
                  <a:miter lim="800000"/>
                </a:ln>
                <a:solidFill>
                  <a:prstClr val="white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Poppins Light" panose="00000400000000000000" pitchFamily="2" charset="0"/>
              </a:rPr>
              <a:t>sva</a:t>
            </a:r>
            <a:endParaRPr kumimoji="0" lang="en-US" sz="5400" b="1" i="0" u="none" strike="noStrike" kern="1200" cap="none" spc="0" normalizeH="0" baseline="0" noProof="0" dirty="0">
              <a:ln w="6350" cap="flat">
                <a:noFill/>
                <a:miter lim="800000"/>
              </a:ln>
              <a:solidFill>
                <a:srgbClr val="FFC000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Poppins Light" panose="00000400000000000000" pitchFamily="2" charset="0"/>
            </a:endParaRPr>
          </a:p>
        </p:txBody>
      </p: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8FAC215A-276D-0CA6-5205-73AECA3811EC}"/>
              </a:ext>
            </a:extLst>
          </p:cNvPr>
          <p:cNvCxnSpPr>
            <a:cxnSpLocks/>
          </p:cNvCxnSpPr>
          <p:nvPr/>
        </p:nvCxnSpPr>
        <p:spPr>
          <a:xfrm>
            <a:off x="247656" y="881531"/>
            <a:ext cx="529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1">
            <a:extLst>
              <a:ext uri="{FF2B5EF4-FFF2-40B4-BE49-F238E27FC236}">
                <a16:creationId xmlns:a16="http://schemas.microsoft.com/office/drawing/2014/main" id="{D8C58BED-AE86-2539-55F3-ED6E57F1C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9" name="Rectangle 2">
            <a:extLst>
              <a:ext uri="{FF2B5EF4-FFF2-40B4-BE49-F238E27FC236}">
                <a16:creationId xmlns:a16="http://schemas.microsoft.com/office/drawing/2014/main" id="{CFD14791-3D2B-FF4B-098A-24E7A0359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9826255D-A6FD-D68D-0E55-680F898758E1}"/>
              </a:ext>
            </a:extLst>
          </p:cNvPr>
          <p:cNvSpPr/>
          <p:nvPr/>
        </p:nvSpPr>
        <p:spPr>
          <a:xfrm>
            <a:off x="117808" y="614382"/>
            <a:ext cx="11956383" cy="1197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92"/>
              </a:lnSpc>
              <a:defRPr/>
            </a:pPr>
            <a:endParaRPr lang="pt-BR" sz="2800" b="1" dirty="0">
              <a:solidFill>
                <a:srgbClr val="FFC000"/>
              </a:solidFill>
              <a:latin typeface="Bebas Neue" panose="020B0606020202050201" pitchFamily="34" charset="0"/>
              <a:cs typeface="Poppins Light" pitchFamily="34" charset="-120"/>
            </a:endParaRPr>
          </a:p>
        </p:txBody>
      </p:sp>
      <p:sp>
        <p:nvSpPr>
          <p:cNvPr id="3187" name="Retângulo: Cantos Arredondados 3186">
            <a:extLst>
              <a:ext uri="{FF2B5EF4-FFF2-40B4-BE49-F238E27FC236}">
                <a16:creationId xmlns:a16="http://schemas.microsoft.com/office/drawing/2014/main" id="{8D422772-241E-891B-0EE9-37A9C1EA1826}"/>
              </a:ext>
            </a:extLst>
          </p:cNvPr>
          <p:cNvSpPr/>
          <p:nvPr/>
        </p:nvSpPr>
        <p:spPr>
          <a:xfrm>
            <a:off x="70746" y="1330960"/>
            <a:ext cx="12080614" cy="5293360"/>
          </a:xfrm>
          <a:prstGeom prst="roundRect">
            <a:avLst>
              <a:gd name="adj" fmla="val 323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71" name="TextBox 7">
            <a:extLst>
              <a:ext uri="{FF2B5EF4-FFF2-40B4-BE49-F238E27FC236}">
                <a16:creationId xmlns:a16="http://schemas.microsoft.com/office/drawing/2014/main" id="{FBDF4732-BD55-68DD-9ABF-231EF021FC71}"/>
              </a:ext>
            </a:extLst>
          </p:cNvPr>
          <p:cNvSpPr txBox="1"/>
          <p:nvPr/>
        </p:nvSpPr>
        <p:spPr>
          <a:xfrm>
            <a:off x="122626" y="1828024"/>
            <a:ext cx="5861359" cy="389513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85000"/>
            </a:sysClr>
          </a:solidFill>
        </p:spPr>
        <p:txBody>
          <a:bodyPr wrap="squar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</a:rPr>
              <a:t>PLANO MÓVEL</a:t>
            </a: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</a:endParaRPr>
          </a:p>
        </p:txBody>
      </p:sp>
      <p:sp>
        <p:nvSpPr>
          <p:cNvPr id="3074" name="Retângulo: Cantos Arredondados 126">
            <a:extLst>
              <a:ext uri="{FF2B5EF4-FFF2-40B4-BE49-F238E27FC236}">
                <a16:creationId xmlns:a16="http://schemas.microsoft.com/office/drawing/2014/main" id="{60C97B6E-D1CE-7C4C-F61C-F93E32B52A9D}"/>
              </a:ext>
            </a:extLst>
          </p:cNvPr>
          <p:cNvSpPr/>
          <p:nvPr/>
        </p:nvSpPr>
        <p:spPr>
          <a:xfrm>
            <a:off x="1374582" y="1872234"/>
            <a:ext cx="1064530" cy="306000"/>
          </a:xfrm>
          <a:prstGeom prst="roundRect">
            <a:avLst>
              <a:gd name="adj" fmla="val 50000"/>
            </a:avLst>
          </a:prstGeom>
          <a:solidFill>
            <a:srgbClr val="9A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t>50 GB</a:t>
            </a:r>
          </a:p>
        </p:txBody>
      </p:sp>
      <p:sp>
        <p:nvSpPr>
          <p:cNvPr id="3076" name="Retângulo: Cantos Arredondados 126">
            <a:extLst>
              <a:ext uri="{FF2B5EF4-FFF2-40B4-BE49-F238E27FC236}">
                <a16:creationId xmlns:a16="http://schemas.microsoft.com/office/drawing/2014/main" id="{12ED9AD7-BFF0-BE1C-8192-E33696802B15}"/>
              </a:ext>
            </a:extLst>
          </p:cNvPr>
          <p:cNvSpPr/>
          <p:nvPr/>
        </p:nvSpPr>
        <p:spPr>
          <a:xfrm>
            <a:off x="2472347" y="1872234"/>
            <a:ext cx="1064530" cy="306000"/>
          </a:xfrm>
          <a:prstGeom prst="roundRect">
            <a:avLst>
              <a:gd name="adj" fmla="val 50000"/>
            </a:avLst>
          </a:prstGeom>
          <a:solidFill>
            <a:srgbClr val="9A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t>100 GB</a:t>
            </a:r>
          </a:p>
        </p:txBody>
      </p:sp>
      <p:sp>
        <p:nvSpPr>
          <p:cNvPr id="3078" name="Retângulo: Cantos Arredondados 126">
            <a:extLst>
              <a:ext uri="{FF2B5EF4-FFF2-40B4-BE49-F238E27FC236}">
                <a16:creationId xmlns:a16="http://schemas.microsoft.com/office/drawing/2014/main" id="{577DA702-D2A7-91B3-DFF1-4957ABF227E3}"/>
              </a:ext>
            </a:extLst>
          </p:cNvPr>
          <p:cNvSpPr/>
          <p:nvPr/>
        </p:nvSpPr>
        <p:spPr>
          <a:xfrm>
            <a:off x="3559953" y="1872234"/>
            <a:ext cx="1064530" cy="306000"/>
          </a:xfrm>
          <a:prstGeom prst="roundRect">
            <a:avLst>
              <a:gd name="adj" fmla="val 50000"/>
            </a:avLst>
          </a:prstGeom>
          <a:solidFill>
            <a:srgbClr val="9A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t>150 GB</a:t>
            </a:r>
          </a:p>
        </p:txBody>
      </p:sp>
      <p:sp>
        <p:nvSpPr>
          <p:cNvPr id="3082" name="Retângulo: Cantos Arredondados 126">
            <a:extLst>
              <a:ext uri="{FF2B5EF4-FFF2-40B4-BE49-F238E27FC236}">
                <a16:creationId xmlns:a16="http://schemas.microsoft.com/office/drawing/2014/main" id="{BF6B961B-A043-EEB9-1AB6-90C85DBE9350}"/>
              </a:ext>
            </a:extLst>
          </p:cNvPr>
          <p:cNvSpPr/>
          <p:nvPr/>
        </p:nvSpPr>
        <p:spPr>
          <a:xfrm>
            <a:off x="4672249" y="1872234"/>
            <a:ext cx="1064530" cy="306000"/>
          </a:xfrm>
          <a:prstGeom prst="roundRect">
            <a:avLst>
              <a:gd name="adj" fmla="val 50000"/>
            </a:avLst>
          </a:prstGeom>
          <a:solidFill>
            <a:srgbClr val="9A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t>300 GB</a:t>
            </a:r>
          </a:p>
        </p:txBody>
      </p:sp>
      <p:sp>
        <p:nvSpPr>
          <p:cNvPr id="3083" name="TextBox 7">
            <a:extLst>
              <a:ext uri="{FF2B5EF4-FFF2-40B4-BE49-F238E27FC236}">
                <a16:creationId xmlns:a16="http://schemas.microsoft.com/office/drawing/2014/main" id="{D83812FB-AC2E-D286-E4D7-01BCE3B70E05}"/>
              </a:ext>
            </a:extLst>
          </p:cNvPr>
          <p:cNvSpPr txBox="1"/>
          <p:nvPr/>
        </p:nvSpPr>
        <p:spPr>
          <a:xfrm>
            <a:off x="6172589" y="1842985"/>
            <a:ext cx="5827353" cy="357627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85000"/>
            </a:sysClr>
          </a:solidFill>
        </p:spPr>
        <p:txBody>
          <a:bodyPr wrap="squar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</a:endParaRPr>
          </a:p>
        </p:txBody>
      </p:sp>
      <p:sp>
        <p:nvSpPr>
          <p:cNvPr id="3084" name="Retângulo: Cantos Arredondados 126">
            <a:extLst>
              <a:ext uri="{FF2B5EF4-FFF2-40B4-BE49-F238E27FC236}">
                <a16:creationId xmlns:a16="http://schemas.microsoft.com/office/drawing/2014/main" id="{BA0748DA-19BD-CB07-B774-89D197A345BE}"/>
              </a:ext>
            </a:extLst>
          </p:cNvPr>
          <p:cNvSpPr/>
          <p:nvPr/>
        </p:nvSpPr>
        <p:spPr>
          <a:xfrm>
            <a:off x="6415721" y="1841754"/>
            <a:ext cx="1080000" cy="306000"/>
          </a:xfrm>
          <a:prstGeom prst="roundRect">
            <a:avLst>
              <a:gd name="adj" fmla="val 50000"/>
            </a:avLst>
          </a:prstGeom>
          <a:solidFill>
            <a:srgbClr val="9A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X"/>
                <a:ea typeface="+mn-ea"/>
                <a:cs typeface="+mn-cs"/>
              </a:rPr>
              <a:t>60 GB</a:t>
            </a:r>
          </a:p>
        </p:txBody>
      </p:sp>
      <p:sp>
        <p:nvSpPr>
          <p:cNvPr id="3085" name="Retângulo: Cantos Arredondados 126">
            <a:extLst>
              <a:ext uri="{FF2B5EF4-FFF2-40B4-BE49-F238E27FC236}">
                <a16:creationId xmlns:a16="http://schemas.microsoft.com/office/drawing/2014/main" id="{5C2B653F-F688-4C9A-CB02-D8C00521103D}"/>
              </a:ext>
            </a:extLst>
          </p:cNvPr>
          <p:cNvSpPr/>
          <p:nvPr/>
        </p:nvSpPr>
        <p:spPr>
          <a:xfrm>
            <a:off x="7534284" y="1841754"/>
            <a:ext cx="1080000" cy="306000"/>
          </a:xfrm>
          <a:prstGeom prst="roundRect">
            <a:avLst>
              <a:gd name="adj" fmla="val 50000"/>
            </a:avLst>
          </a:prstGeom>
          <a:solidFill>
            <a:srgbClr val="9A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t>100 GB</a:t>
            </a:r>
          </a:p>
        </p:txBody>
      </p:sp>
      <p:sp>
        <p:nvSpPr>
          <p:cNvPr id="3086" name="Retângulo: Cantos Arredondados 126">
            <a:extLst>
              <a:ext uri="{FF2B5EF4-FFF2-40B4-BE49-F238E27FC236}">
                <a16:creationId xmlns:a16="http://schemas.microsoft.com/office/drawing/2014/main" id="{837993D8-221A-C66C-2F50-F1F77688896E}"/>
              </a:ext>
            </a:extLst>
          </p:cNvPr>
          <p:cNvSpPr/>
          <p:nvPr/>
        </p:nvSpPr>
        <p:spPr>
          <a:xfrm>
            <a:off x="8676776" y="1841754"/>
            <a:ext cx="1080000" cy="306000"/>
          </a:xfrm>
          <a:prstGeom prst="roundRect">
            <a:avLst>
              <a:gd name="adj" fmla="val 50000"/>
            </a:avLst>
          </a:prstGeom>
          <a:solidFill>
            <a:srgbClr val="9A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t>150 GB</a:t>
            </a:r>
          </a:p>
        </p:txBody>
      </p:sp>
      <p:sp>
        <p:nvSpPr>
          <p:cNvPr id="3087" name="Retângulo: Cantos Arredondados 126">
            <a:extLst>
              <a:ext uri="{FF2B5EF4-FFF2-40B4-BE49-F238E27FC236}">
                <a16:creationId xmlns:a16="http://schemas.microsoft.com/office/drawing/2014/main" id="{6334DA11-D335-A64C-2EFC-4FE953D8E378}"/>
              </a:ext>
            </a:extLst>
          </p:cNvPr>
          <p:cNvSpPr/>
          <p:nvPr/>
        </p:nvSpPr>
        <p:spPr>
          <a:xfrm>
            <a:off x="9806914" y="1841754"/>
            <a:ext cx="1080000" cy="306000"/>
          </a:xfrm>
          <a:prstGeom prst="roundRect">
            <a:avLst>
              <a:gd name="adj" fmla="val 50000"/>
            </a:avLst>
          </a:prstGeom>
          <a:solidFill>
            <a:srgbClr val="9A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t>200 GB</a:t>
            </a:r>
          </a:p>
        </p:txBody>
      </p:sp>
      <p:cxnSp>
        <p:nvCxnSpPr>
          <p:cNvPr id="3088" name="Conector reto 3087">
            <a:extLst>
              <a:ext uri="{FF2B5EF4-FFF2-40B4-BE49-F238E27FC236}">
                <a16:creationId xmlns:a16="http://schemas.microsoft.com/office/drawing/2014/main" id="{0BD62E73-FB6B-E2A1-E23C-0CC6E839C43D}"/>
              </a:ext>
            </a:extLst>
          </p:cNvPr>
          <p:cNvCxnSpPr>
            <a:cxnSpLocks/>
          </p:cNvCxnSpPr>
          <p:nvPr/>
        </p:nvCxnSpPr>
        <p:spPr>
          <a:xfrm>
            <a:off x="6056412" y="1427765"/>
            <a:ext cx="0" cy="4934023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ysDash"/>
            <a:miter lim="800000"/>
          </a:ln>
          <a:effectLst/>
        </p:spPr>
      </p:cxnSp>
      <p:sp>
        <p:nvSpPr>
          <p:cNvPr id="3090" name="TextBox 7">
            <a:extLst>
              <a:ext uri="{FF2B5EF4-FFF2-40B4-BE49-F238E27FC236}">
                <a16:creationId xmlns:a16="http://schemas.microsoft.com/office/drawing/2014/main" id="{D6D2AC45-F745-4F8A-63E1-FACDAF59A784}"/>
              </a:ext>
            </a:extLst>
          </p:cNvPr>
          <p:cNvSpPr txBox="1"/>
          <p:nvPr/>
        </p:nvSpPr>
        <p:spPr>
          <a:xfrm>
            <a:off x="164784" y="1426429"/>
            <a:ext cx="5819200" cy="323302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85000"/>
            </a:sysClr>
          </a:solidFill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</a:rPr>
              <a:t>PORTFOLIO ATUAL </a:t>
            </a: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</a:endParaRPr>
          </a:p>
        </p:txBody>
      </p:sp>
      <p:sp>
        <p:nvSpPr>
          <p:cNvPr id="3091" name="TextBox 7">
            <a:extLst>
              <a:ext uri="{FF2B5EF4-FFF2-40B4-BE49-F238E27FC236}">
                <a16:creationId xmlns:a16="http://schemas.microsoft.com/office/drawing/2014/main" id="{5E680035-AB43-DB97-F1A7-F01427089CA8}"/>
              </a:ext>
            </a:extLst>
          </p:cNvPr>
          <p:cNvSpPr txBox="1"/>
          <p:nvPr/>
        </p:nvSpPr>
        <p:spPr>
          <a:xfrm>
            <a:off x="6172589" y="1414911"/>
            <a:ext cx="5898248" cy="324594"/>
          </a:xfrm>
          <a:prstGeom prst="roundRect">
            <a:avLst>
              <a:gd name="adj" fmla="val 50000"/>
            </a:avLst>
          </a:prstGeom>
          <a:solidFill>
            <a:srgbClr val="CC0000"/>
          </a:solidFill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pt-BR" sz="900" b="1">
                <a:solidFill>
                  <a:prstClr val="white"/>
                </a:solidFill>
                <a:latin typeface="AMX" pitchFamily="2" charset="0"/>
              </a:rPr>
              <a:t>NOVO PORTFOLIO</a:t>
            </a:r>
            <a:endParaRPr lang="en-US" sz="900" b="1">
              <a:solidFill>
                <a:prstClr val="white"/>
              </a:solidFill>
              <a:latin typeface="AMX" pitchFamily="2" charset="0"/>
            </a:endParaRPr>
          </a:p>
        </p:txBody>
      </p:sp>
      <p:pic>
        <p:nvPicPr>
          <p:cNvPr id="3092" name="Imagem 3091">
            <a:extLst>
              <a:ext uri="{FF2B5EF4-FFF2-40B4-BE49-F238E27FC236}">
                <a16:creationId xmlns:a16="http://schemas.microsoft.com/office/drawing/2014/main" id="{AAA77B88-D40B-1DFB-754A-02B9E5B4FE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1115" y="3547901"/>
            <a:ext cx="490188" cy="455174"/>
          </a:xfrm>
          <a:prstGeom prst="rect">
            <a:avLst/>
          </a:prstGeom>
        </p:spPr>
      </p:pic>
      <p:pic>
        <p:nvPicPr>
          <p:cNvPr id="3093" name="Imagem 3092">
            <a:extLst>
              <a:ext uri="{FF2B5EF4-FFF2-40B4-BE49-F238E27FC236}">
                <a16:creationId xmlns:a16="http://schemas.microsoft.com/office/drawing/2014/main" id="{FE03D08C-B4EF-A9EC-D109-820BD0E6CA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4156" y="3547901"/>
            <a:ext cx="490188" cy="455174"/>
          </a:xfrm>
          <a:prstGeom prst="rect">
            <a:avLst/>
          </a:prstGeom>
        </p:spPr>
      </p:pic>
      <p:pic>
        <p:nvPicPr>
          <p:cNvPr id="3094" name="Imagem 3093">
            <a:extLst>
              <a:ext uri="{FF2B5EF4-FFF2-40B4-BE49-F238E27FC236}">
                <a16:creationId xmlns:a16="http://schemas.microsoft.com/office/drawing/2014/main" id="{EEBA012D-4494-3FDB-20E6-68CE35FA4D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9492" y="3547901"/>
            <a:ext cx="490188" cy="455174"/>
          </a:xfrm>
          <a:prstGeom prst="rect">
            <a:avLst/>
          </a:prstGeom>
        </p:spPr>
      </p:pic>
      <p:pic>
        <p:nvPicPr>
          <p:cNvPr id="3095" name="Imagem 3094">
            <a:extLst>
              <a:ext uri="{FF2B5EF4-FFF2-40B4-BE49-F238E27FC236}">
                <a16:creationId xmlns:a16="http://schemas.microsoft.com/office/drawing/2014/main" id="{EDE4EEC4-A33D-7A2F-7BA5-4AB4665F2A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5341" y="3537268"/>
            <a:ext cx="490188" cy="455174"/>
          </a:xfrm>
          <a:prstGeom prst="rect">
            <a:avLst/>
          </a:prstGeom>
        </p:spPr>
      </p:pic>
      <p:pic>
        <p:nvPicPr>
          <p:cNvPr id="3096" name="Imagem 3095">
            <a:extLst>
              <a:ext uri="{FF2B5EF4-FFF2-40B4-BE49-F238E27FC236}">
                <a16:creationId xmlns:a16="http://schemas.microsoft.com/office/drawing/2014/main" id="{028F4044-E7DD-2C2C-274F-A8B2B88A90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5675" y="4184832"/>
            <a:ext cx="503227" cy="461291"/>
          </a:xfrm>
          <a:prstGeom prst="rect">
            <a:avLst/>
          </a:prstGeom>
        </p:spPr>
      </p:pic>
      <p:pic>
        <p:nvPicPr>
          <p:cNvPr id="3097" name="Imagem 3096">
            <a:extLst>
              <a:ext uri="{FF2B5EF4-FFF2-40B4-BE49-F238E27FC236}">
                <a16:creationId xmlns:a16="http://schemas.microsoft.com/office/drawing/2014/main" id="{F4F055D4-6F17-F022-DB34-2DDCB8B7A7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4559" y="4184832"/>
            <a:ext cx="503227" cy="461291"/>
          </a:xfrm>
          <a:prstGeom prst="rect">
            <a:avLst/>
          </a:prstGeom>
        </p:spPr>
      </p:pic>
      <p:pic>
        <p:nvPicPr>
          <p:cNvPr id="3098" name="Imagem 3097">
            <a:extLst>
              <a:ext uri="{FF2B5EF4-FFF2-40B4-BE49-F238E27FC236}">
                <a16:creationId xmlns:a16="http://schemas.microsoft.com/office/drawing/2014/main" id="{02690556-9CD6-640F-95F2-F4DEB90D86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7474" y="4146246"/>
            <a:ext cx="503227" cy="461291"/>
          </a:xfrm>
          <a:prstGeom prst="rect">
            <a:avLst/>
          </a:prstGeom>
        </p:spPr>
      </p:pic>
      <p:pic>
        <p:nvPicPr>
          <p:cNvPr id="3099" name="Imagem 3098">
            <a:extLst>
              <a:ext uri="{FF2B5EF4-FFF2-40B4-BE49-F238E27FC236}">
                <a16:creationId xmlns:a16="http://schemas.microsoft.com/office/drawing/2014/main" id="{1470B2A7-C3F0-F383-C316-95928340C5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47151" y="4778606"/>
            <a:ext cx="426078" cy="466656"/>
          </a:xfrm>
          <a:prstGeom prst="rect">
            <a:avLst/>
          </a:prstGeom>
        </p:spPr>
      </p:pic>
      <p:pic>
        <p:nvPicPr>
          <p:cNvPr id="3100" name="Imagem 3099">
            <a:extLst>
              <a:ext uri="{FF2B5EF4-FFF2-40B4-BE49-F238E27FC236}">
                <a16:creationId xmlns:a16="http://schemas.microsoft.com/office/drawing/2014/main" id="{9F2E43A8-F4EC-FC80-9406-816E8DAEC4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49278" y="4778606"/>
            <a:ext cx="426078" cy="466656"/>
          </a:xfrm>
          <a:prstGeom prst="rect">
            <a:avLst/>
          </a:prstGeom>
        </p:spPr>
      </p:pic>
      <p:pic>
        <p:nvPicPr>
          <p:cNvPr id="3101" name="Imagem 3100">
            <a:extLst>
              <a:ext uri="{FF2B5EF4-FFF2-40B4-BE49-F238E27FC236}">
                <a16:creationId xmlns:a16="http://schemas.microsoft.com/office/drawing/2014/main" id="{BBBAFC05-0B9F-AEE0-EE92-362B2FC308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2974" y="5371586"/>
            <a:ext cx="574922" cy="459938"/>
          </a:xfrm>
          <a:prstGeom prst="rect">
            <a:avLst/>
          </a:prstGeom>
        </p:spPr>
      </p:pic>
      <p:sp>
        <p:nvSpPr>
          <p:cNvPr id="3102" name="TextBox 7">
            <a:extLst>
              <a:ext uri="{FF2B5EF4-FFF2-40B4-BE49-F238E27FC236}">
                <a16:creationId xmlns:a16="http://schemas.microsoft.com/office/drawing/2014/main" id="{ECC16E4D-76D0-F9F5-4B4C-F2CFDD6059BC}"/>
              </a:ext>
            </a:extLst>
          </p:cNvPr>
          <p:cNvSpPr txBox="1"/>
          <p:nvPr/>
        </p:nvSpPr>
        <p:spPr>
          <a:xfrm>
            <a:off x="111386" y="6068743"/>
            <a:ext cx="5730288" cy="394668"/>
          </a:xfrm>
          <a:prstGeom prst="roundRect">
            <a:avLst>
              <a:gd name="adj" fmla="val 50000"/>
            </a:avLst>
          </a:prstGeom>
          <a:solidFill>
            <a:srgbClr val="E97132">
              <a:lumMod val="20000"/>
              <a:lumOff val="80000"/>
            </a:srgbClr>
          </a:solidFill>
        </p:spPr>
        <p:txBody>
          <a:bodyPr wrap="squar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</a:rPr>
              <a:t>% SVA: </a:t>
            </a:r>
          </a:p>
        </p:txBody>
      </p:sp>
      <p:sp>
        <p:nvSpPr>
          <p:cNvPr id="3103" name="Retângulo 3102">
            <a:extLst>
              <a:ext uri="{FF2B5EF4-FFF2-40B4-BE49-F238E27FC236}">
                <a16:creationId xmlns:a16="http://schemas.microsoft.com/office/drawing/2014/main" id="{C19C992F-43E4-CAF0-B03D-8D338F45D1E0}"/>
              </a:ext>
            </a:extLst>
          </p:cNvPr>
          <p:cNvSpPr/>
          <p:nvPr/>
        </p:nvSpPr>
        <p:spPr>
          <a:xfrm>
            <a:off x="1502510" y="6115296"/>
            <a:ext cx="929492" cy="288450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37,5%</a:t>
            </a:r>
          </a:p>
        </p:txBody>
      </p:sp>
      <p:sp>
        <p:nvSpPr>
          <p:cNvPr id="3104" name="Retângulo 3103">
            <a:extLst>
              <a:ext uri="{FF2B5EF4-FFF2-40B4-BE49-F238E27FC236}">
                <a16:creationId xmlns:a16="http://schemas.microsoft.com/office/drawing/2014/main" id="{C2F45C6E-43B4-1889-6BC7-BF0C3C51C954}"/>
              </a:ext>
            </a:extLst>
          </p:cNvPr>
          <p:cNvSpPr/>
          <p:nvPr/>
        </p:nvSpPr>
        <p:spPr>
          <a:xfrm>
            <a:off x="2526902" y="6115296"/>
            <a:ext cx="929492" cy="288450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31,7%</a:t>
            </a:r>
          </a:p>
        </p:txBody>
      </p:sp>
      <p:sp>
        <p:nvSpPr>
          <p:cNvPr id="3105" name="Retângulo 3104">
            <a:extLst>
              <a:ext uri="{FF2B5EF4-FFF2-40B4-BE49-F238E27FC236}">
                <a16:creationId xmlns:a16="http://schemas.microsoft.com/office/drawing/2014/main" id="{2C7BCCBF-39F4-567B-28AB-6671BC714816}"/>
              </a:ext>
            </a:extLst>
          </p:cNvPr>
          <p:cNvSpPr/>
          <p:nvPr/>
        </p:nvSpPr>
        <p:spPr>
          <a:xfrm>
            <a:off x="3634028" y="6115296"/>
            <a:ext cx="929492" cy="288450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31,3%</a:t>
            </a:r>
          </a:p>
        </p:txBody>
      </p:sp>
      <p:sp>
        <p:nvSpPr>
          <p:cNvPr id="3106" name="Retângulo 3105">
            <a:extLst>
              <a:ext uri="{FF2B5EF4-FFF2-40B4-BE49-F238E27FC236}">
                <a16:creationId xmlns:a16="http://schemas.microsoft.com/office/drawing/2014/main" id="{5327540A-0CC5-825C-6B04-F6F0A3D7BBA7}"/>
              </a:ext>
            </a:extLst>
          </p:cNvPr>
          <p:cNvSpPr/>
          <p:nvPr/>
        </p:nvSpPr>
        <p:spPr>
          <a:xfrm>
            <a:off x="4765589" y="6115296"/>
            <a:ext cx="929492" cy="288450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31,3%</a:t>
            </a:r>
          </a:p>
        </p:txBody>
      </p:sp>
      <p:sp>
        <p:nvSpPr>
          <p:cNvPr id="3107" name="TextBox 7">
            <a:extLst>
              <a:ext uri="{FF2B5EF4-FFF2-40B4-BE49-F238E27FC236}">
                <a16:creationId xmlns:a16="http://schemas.microsoft.com/office/drawing/2014/main" id="{DDB4F66C-1EB1-D86A-AF9F-203A9BB490DB}"/>
              </a:ext>
            </a:extLst>
          </p:cNvPr>
          <p:cNvSpPr txBox="1"/>
          <p:nvPr/>
        </p:nvSpPr>
        <p:spPr>
          <a:xfrm>
            <a:off x="6247822" y="6093524"/>
            <a:ext cx="5752125" cy="337098"/>
          </a:xfrm>
          <a:prstGeom prst="roundRect">
            <a:avLst>
              <a:gd name="adj" fmla="val 50000"/>
            </a:avLst>
          </a:prstGeom>
          <a:solidFill>
            <a:srgbClr val="E97132">
              <a:lumMod val="20000"/>
              <a:lumOff val="80000"/>
            </a:srgbClr>
          </a:solidFill>
        </p:spPr>
        <p:txBody>
          <a:bodyPr wrap="squar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2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</a:endParaRPr>
          </a:p>
        </p:txBody>
      </p:sp>
      <p:sp>
        <p:nvSpPr>
          <p:cNvPr id="3108" name="Retângulo 3107">
            <a:extLst>
              <a:ext uri="{FF2B5EF4-FFF2-40B4-BE49-F238E27FC236}">
                <a16:creationId xmlns:a16="http://schemas.microsoft.com/office/drawing/2014/main" id="{236817D8-6D12-9D01-EA5F-EAD5F2DF233F}"/>
              </a:ext>
            </a:extLst>
          </p:cNvPr>
          <p:cNvSpPr/>
          <p:nvPr/>
        </p:nvSpPr>
        <p:spPr>
          <a:xfrm>
            <a:off x="6500186" y="6102649"/>
            <a:ext cx="929492" cy="288450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35,6%</a:t>
            </a:r>
          </a:p>
        </p:txBody>
      </p:sp>
      <p:sp>
        <p:nvSpPr>
          <p:cNvPr id="3109" name="Retângulo 3108">
            <a:extLst>
              <a:ext uri="{FF2B5EF4-FFF2-40B4-BE49-F238E27FC236}">
                <a16:creationId xmlns:a16="http://schemas.microsoft.com/office/drawing/2014/main" id="{690B45CA-E550-140B-53B7-23FF2A6EC300}"/>
              </a:ext>
            </a:extLst>
          </p:cNvPr>
          <p:cNvSpPr/>
          <p:nvPr/>
        </p:nvSpPr>
        <p:spPr>
          <a:xfrm>
            <a:off x="7629635" y="6102649"/>
            <a:ext cx="929492" cy="288450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32,2%</a:t>
            </a:r>
          </a:p>
        </p:txBody>
      </p:sp>
      <p:sp>
        <p:nvSpPr>
          <p:cNvPr id="3110" name="Retângulo 3109">
            <a:extLst>
              <a:ext uri="{FF2B5EF4-FFF2-40B4-BE49-F238E27FC236}">
                <a16:creationId xmlns:a16="http://schemas.microsoft.com/office/drawing/2014/main" id="{04523C73-1A2C-5B41-108A-1A49443B46C4}"/>
              </a:ext>
            </a:extLst>
          </p:cNvPr>
          <p:cNvSpPr/>
          <p:nvPr/>
        </p:nvSpPr>
        <p:spPr>
          <a:xfrm>
            <a:off x="8804785" y="6102649"/>
            <a:ext cx="929492" cy="288450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36,3%</a:t>
            </a:r>
          </a:p>
        </p:txBody>
      </p:sp>
      <p:sp>
        <p:nvSpPr>
          <p:cNvPr id="3111" name="Retângulo 3110">
            <a:extLst>
              <a:ext uri="{FF2B5EF4-FFF2-40B4-BE49-F238E27FC236}">
                <a16:creationId xmlns:a16="http://schemas.microsoft.com/office/drawing/2014/main" id="{F9A76413-7269-3BB0-146B-EB9DBF1E5F1B}"/>
              </a:ext>
            </a:extLst>
          </p:cNvPr>
          <p:cNvSpPr/>
          <p:nvPr/>
        </p:nvSpPr>
        <p:spPr>
          <a:xfrm>
            <a:off x="9989353" y="6102649"/>
            <a:ext cx="929492" cy="288450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25,6%</a:t>
            </a:r>
          </a:p>
        </p:txBody>
      </p:sp>
      <p:pic>
        <p:nvPicPr>
          <p:cNvPr id="3112" name="Imagem 3111">
            <a:extLst>
              <a:ext uri="{FF2B5EF4-FFF2-40B4-BE49-F238E27FC236}">
                <a16:creationId xmlns:a16="http://schemas.microsoft.com/office/drawing/2014/main" id="{A1437183-8DA7-D0E4-06F5-F60CBBB229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66836" y="2239389"/>
            <a:ext cx="617958" cy="506086"/>
          </a:xfrm>
          <a:prstGeom prst="rect">
            <a:avLst/>
          </a:prstGeom>
        </p:spPr>
      </p:pic>
      <p:pic>
        <p:nvPicPr>
          <p:cNvPr id="3113" name="Imagem 3112">
            <a:extLst>
              <a:ext uri="{FF2B5EF4-FFF2-40B4-BE49-F238E27FC236}">
                <a16:creationId xmlns:a16="http://schemas.microsoft.com/office/drawing/2014/main" id="{25426896-4A88-0E79-FAD7-210DA128AB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85399" y="2239389"/>
            <a:ext cx="617958" cy="506086"/>
          </a:xfrm>
          <a:prstGeom prst="rect">
            <a:avLst/>
          </a:prstGeom>
        </p:spPr>
      </p:pic>
      <p:pic>
        <p:nvPicPr>
          <p:cNvPr id="3114" name="Imagem 3113">
            <a:extLst>
              <a:ext uri="{FF2B5EF4-FFF2-40B4-BE49-F238E27FC236}">
                <a16:creationId xmlns:a16="http://schemas.microsoft.com/office/drawing/2014/main" id="{54E37545-58C8-EA35-3280-3D3998803A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27891" y="2239389"/>
            <a:ext cx="617958" cy="506086"/>
          </a:xfrm>
          <a:prstGeom prst="rect">
            <a:avLst/>
          </a:prstGeom>
        </p:spPr>
      </p:pic>
      <p:pic>
        <p:nvPicPr>
          <p:cNvPr id="3115" name="Imagem 3114">
            <a:extLst>
              <a:ext uri="{FF2B5EF4-FFF2-40B4-BE49-F238E27FC236}">
                <a16:creationId xmlns:a16="http://schemas.microsoft.com/office/drawing/2014/main" id="{9E05C9C9-C271-9687-B349-17B9DA2B75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58029" y="2239389"/>
            <a:ext cx="617958" cy="506086"/>
          </a:xfrm>
          <a:prstGeom prst="rect">
            <a:avLst/>
          </a:prstGeom>
        </p:spPr>
      </p:pic>
      <p:sp>
        <p:nvSpPr>
          <p:cNvPr id="3116" name="CaixaDeTexto 3115">
            <a:extLst>
              <a:ext uri="{FF2B5EF4-FFF2-40B4-BE49-F238E27FC236}">
                <a16:creationId xmlns:a16="http://schemas.microsoft.com/office/drawing/2014/main" id="{5450317D-0463-F792-D054-3949F53D2E91}"/>
              </a:ext>
            </a:extLst>
          </p:cNvPr>
          <p:cNvSpPr txBox="1"/>
          <p:nvPr/>
        </p:nvSpPr>
        <p:spPr>
          <a:xfrm>
            <a:off x="6707804" y="4550422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8,50</a:t>
            </a:r>
          </a:p>
        </p:txBody>
      </p:sp>
      <p:sp>
        <p:nvSpPr>
          <p:cNvPr id="3117" name="CaixaDeTexto 3116">
            <a:extLst>
              <a:ext uri="{FF2B5EF4-FFF2-40B4-BE49-F238E27FC236}">
                <a16:creationId xmlns:a16="http://schemas.microsoft.com/office/drawing/2014/main" id="{C319232B-2016-053D-BBCA-F95AF5A0C450}"/>
              </a:ext>
            </a:extLst>
          </p:cNvPr>
          <p:cNvSpPr txBox="1"/>
          <p:nvPr/>
        </p:nvSpPr>
        <p:spPr>
          <a:xfrm>
            <a:off x="7839919" y="4550422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12,90</a:t>
            </a:r>
          </a:p>
        </p:txBody>
      </p:sp>
      <p:sp>
        <p:nvSpPr>
          <p:cNvPr id="3118" name="CaixaDeTexto 3117">
            <a:extLst>
              <a:ext uri="{FF2B5EF4-FFF2-40B4-BE49-F238E27FC236}">
                <a16:creationId xmlns:a16="http://schemas.microsoft.com/office/drawing/2014/main" id="{246B54D3-433E-C5DB-B430-82C8FED89B55}"/>
              </a:ext>
            </a:extLst>
          </p:cNvPr>
          <p:cNvSpPr txBox="1"/>
          <p:nvPr/>
        </p:nvSpPr>
        <p:spPr>
          <a:xfrm>
            <a:off x="8979236" y="4550422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42,00</a:t>
            </a:r>
          </a:p>
        </p:txBody>
      </p:sp>
      <p:pic>
        <p:nvPicPr>
          <p:cNvPr id="3119" name="Imagem 3118">
            <a:extLst>
              <a:ext uri="{FF2B5EF4-FFF2-40B4-BE49-F238E27FC236}">
                <a16:creationId xmlns:a16="http://schemas.microsoft.com/office/drawing/2014/main" id="{85681397-F457-DB37-7872-260972716C9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13727" y="2261161"/>
            <a:ext cx="617958" cy="506086"/>
          </a:xfrm>
          <a:prstGeom prst="rect">
            <a:avLst/>
          </a:prstGeom>
        </p:spPr>
      </p:pic>
      <p:pic>
        <p:nvPicPr>
          <p:cNvPr id="3120" name="Imagem 3119">
            <a:extLst>
              <a:ext uri="{FF2B5EF4-FFF2-40B4-BE49-F238E27FC236}">
                <a16:creationId xmlns:a16="http://schemas.microsoft.com/office/drawing/2014/main" id="{172A2E33-2B57-F219-1DE9-CA70334512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11492" y="2261161"/>
            <a:ext cx="617958" cy="506086"/>
          </a:xfrm>
          <a:prstGeom prst="rect">
            <a:avLst/>
          </a:prstGeom>
        </p:spPr>
      </p:pic>
      <p:pic>
        <p:nvPicPr>
          <p:cNvPr id="3121" name="Imagem 3120">
            <a:extLst>
              <a:ext uri="{FF2B5EF4-FFF2-40B4-BE49-F238E27FC236}">
                <a16:creationId xmlns:a16="http://schemas.microsoft.com/office/drawing/2014/main" id="{6521AC12-D430-AB1D-1D43-212E9B94FA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66682" y="2261161"/>
            <a:ext cx="617958" cy="506086"/>
          </a:xfrm>
          <a:prstGeom prst="rect">
            <a:avLst/>
          </a:prstGeom>
        </p:spPr>
      </p:pic>
      <p:pic>
        <p:nvPicPr>
          <p:cNvPr id="3122" name="Imagem 3121">
            <a:extLst>
              <a:ext uri="{FF2B5EF4-FFF2-40B4-BE49-F238E27FC236}">
                <a16:creationId xmlns:a16="http://schemas.microsoft.com/office/drawing/2014/main" id="{2EC47740-9701-6E7A-1C47-F35C0955546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5713" y="2261161"/>
            <a:ext cx="617958" cy="506086"/>
          </a:xfrm>
          <a:prstGeom prst="rect">
            <a:avLst/>
          </a:prstGeom>
        </p:spPr>
      </p:pic>
      <p:sp>
        <p:nvSpPr>
          <p:cNvPr id="3123" name="CaixaDeTexto 3122">
            <a:extLst>
              <a:ext uri="{FF2B5EF4-FFF2-40B4-BE49-F238E27FC236}">
                <a16:creationId xmlns:a16="http://schemas.microsoft.com/office/drawing/2014/main" id="{225B9F7B-F6F2-A849-C4BA-FA39E3111387}"/>
              </a:ext>
            </a:extLst>
          </p:cNvPr>
          <p:cNvSpPr txBox="1"/>
          <p:nvPr/>
        </p:nvSpPr>
        <p:spPr>
          <a:xfrm>
            <a:off x="1663451" y="267457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13,00</a:t>
            </a:r>
          </a:p>
        </p:txBody>
      </p:sp>
      <p:sp>
        <p:nvSpPr>
          <p:cNvPr id="3124" name="CaixaDeTexto 3123">
            <a:extLst>
              <a:ext uri="{FF2B5EF4-FFF2-40B4-BE49-F238E27FC236}">
                <a16:creationId xmlns:a16="http://schemas.microsoft.com/office/drawing/2014/main" id="{0971B266-0105-92A8-FD71-FF04CF8584C4}"/>
              </a:ext>
            </a:extLst>
          </p:cNvPr>
          <p:cNvSpPr txBox="1"/>
          <p:nvPr/>
        </p:nvSpPr>
        <p:spPr>
          <a:xfrm>
            <a:off x="2762908" y="267457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13,00</a:t>
            </a:r>
          </a:p>
        </p:txBody>
      </p:sp>
      <p:sp>
        <p:nvSpPr>
          <p:cNvPr id="3125" name="CaixaDeTexto 3124">
            <a:extLst>
              <a:ext uri="{FF2B5EF4-FFF2-40B4-BE49-F238E27FC236}">
                <a16:creationId xmlns:a16="http://schemas.microsoft.com/office/drawing/2014/main" id="{1BE044DE-A691-24A5-EEEB-1296C541D6C6}"/>
              </a:ext>
            </a:extLst>
          </p:cNvPr>
          <p:cNvSpPr txBox="1"/>
          <p:nvPr/>
        </p:nvSpPr>
        <p:spPr>
          <a:xfrm>
            <a:off x="3826026" y="267457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13,00</a:t>
            </a:r>
          </a:p>
        </p:txBody>
      </p:sp>
      <p:sp>
        <p:nvSpPr>
          <p:cNvPr id="3126" name="CaixaDeTexto 3125">
            <a:extLst>
              <a:ext uri="{FF2B5EF4-FFF2-40B4-BE49-F238E27FC236}">
                <a16:creationId xmlns:a16="http://schemas.microsoft.com/office/drawing/2014/main" id="{77C267D2-D1EE-77A2-DE2D-4362C19DC982}"/>
              </a:ext>
            </a:extLst>
          </p:cNvPr>
          <p:cNvSpPr txBox="1"/>
          <p:nvPr/>
        </p:nvSpPr>
        <p:spPr>
          <a:xfrm>
            <a:off x="4952723" y="267457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13,00</a:t>
            </a:r>
          </a:p>
        </p:txBody>
      </p:sp>
      <p:sp>
        <p:nvSpPr>
          <p:cNvPr id="3127" name="CaixaDeTexto 3126">
            <a:extLst>
              <a:ext uri="{FF2B5EF4-FFF2-40B4-BE49-F238E27FC236}">
                <a16:creationId xmlns:a16="http://schemas.microsoft.com/office/drawing/2014/main" id="{592D6091-34EC-7189-020C-945EA15B2326}"/>
              </a:ext>
            </a:extLst>
          </p:cNvPr>
          <p:cNvSpPr txBox="1"/>
          <p:nvPr/>
        </p:nvSpPr>
        <p:spPr>
          <a:xfrm>
            <a:off x="10116822" y="4550422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42,00</a:t>
            </a:r>
          </a:p>
        </p:txBody>
      </p:sp>
      <p:pic>
        <p:nvPicPr>
          <p:cNvPr id="3128" name="Imagem 3127">
            <a:extLst>
              <a:ext uri="{FF2B5EF4-FFF2-40B4-BE49-F238E27FC236}">
                <a16:creationId xmlns:a16="http://schemas.microsoft.com/office/drawing/2014/main" id="{E8C00040-BCDA-51AE-CEC9-A8746A0FE3B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9938" t="17542"/>
          <a:stretch>
            <a:fillRect/>
          </a:stretch>
        </p:blipFill>
        <p:spPr>
          <a:xfrm>
            <a:off x="1705858" y="2967850"/>
            <a:ext cx="494752" cy="400905"/>
          </a:xfrm>
          <a:prstGeom prst="rect">
            <a:avLst/>
          </a:prstGeom>
        </p:spPr>
      </p:pic>
      <p:sp>
        <p:nvSpPr>
          <p:cNvPr id="3129" name="CaixaDeTexto 3128">
            <a:extLst>
              <a:ext uri="{FF2B5EF4-FFF2-40B4-BE49-F238E27FC236}">
                <a16:creationId xmlns:a16="http://schemas.microsoft.com/office/drawing/2014/main" id="{8B2A6565-ED1B-2B70-FC96-2A3E036B88CA}"/>
              </a:ext>
            </a:extLst>
          </p:cNvPr>
          <p:cNvSpPr txBox="1"/>
          <p:nvPr/>
        </p:nvSpPr>
        <p:spPr>
          <a:xfrm>
            <a:off x="1685223" y="3308077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26,00</a:t>
            </a:r>
          </a:p>
        </p:txBody>
      </p:sp>
      <p:sp>
        <p:nvSpPr>
          <p:cNvPr id="3130" name="CaixaDeTexto 3129">
            <a:extLst>
              <a:ext uri="{FF2B5EF4-FFF2-40B4-BE49-F238E27FC236}">
                <a16:creationId xmlns:a16="http://schemas.microsoft.com/office/drawing/2014/main" id="{B3DEAD37-DB58-D41D-995D-8639837B4712}"/>
              </a:ext>
            </a:extLst>
          </p:cNvPr>
          <p:cNvSpPr txBox="1"/>
          <p:nvPr/>
        </p:nvSpPr>
        <p:spPr>
          <a:xfrm>
            <a:off x="2817338" y="3308077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26,00</a:t>
            </a:r>
          </a:p>
        </p:txBody>
      </p:sp>
      <p:sp>
        <p:nvSpPr>
          <p:cNvPr id="3131" name="CaixaDeTexto 3130">
            <a:extLst>
              <a:ext uri="{FF2B5EF4-FFF2-40B4-BE49-F238E27FC236}">
                <a16:creationId xmlns:a16="http://schemas.microsoft.com/office/drawing/2014/main" id="{ED3FDBB8-862F-6B42-849D-8BCF45C77FC0}"/>
              </a:ext>
            </a:extLst>
          </p:cNvPr>
          <p:cNvSpPr txBox="1"/>
          <p:nvPr/>
        </p:nvSpPr>
        <p:spPr>
          <a:xfrm>
            <a:off x="3836909" y="3308077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26,00</a:t>
            </a:r>
          </a:p>
        </p:txBody>
      </p:sp>
      <p:sp>
        <p:nvSpPr>
          <p:cNvPr id="3132" name="CaixaDeTexto 3131">
            <a:extLst>
              <a:ext uri="{FF2B5EF4-FFF2-40B4-BE49-F238E27FC236}">
                <a16:creationId xmlns:a16="http://schemas.microsoft.com/office/drawing/2014/main" id="{E7FAA205-48C4-C529-2308-CF846A0DC828}"/>
              </a:ext>
            </a:extLst>
          </p:cNvPr>
          <p:cNvSpPr txBox="1"/>
          <p:nvPr/>
        </p:nvSpPr>
        <p:spPr>
          <a:xfrm>
            <a:off x="4974495" y="3308077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26,00</a:t>
            </a:r>
          </a:p>
        </p:txBody>
      </p:sp>
      <p:pic>
        <p:nvPicPr>
          <p:cNvPr id="3133" name="Imagem 3132">
            <a:extLst>
              <a:ext uri="{FF2B5EF4-FFF2-40B4-BE49-F238E27FC236}">
                <a16:creationId xmlns:a16="http://schemas.microsoft.com/office/drawing/2014/main" id="{ED679445-8A92-57EB-EA02-8431FC46A098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9938" t="17542"/>
          <a:stretch>
            <a:fillRect/>
          </a:stretch>
        </p:blipFill>
        <p:spPr>
          <a:xfrm>
            <a:off x="2837973" y="2967850"/>
            <a:ext cx="494752" cy="400905"/>
          </a:xfrm>
          <a:prstGeom prst="rect">
            <a:avLst/>
          </a:prstGeom>
        </p:spPr>
      </p:pic>
      <p:pic>
        <p:nvPicPr>
          <p:cNvPr id="3134" name="Imagem 3133">
            <a:extLst>
              <a:ext uri="{FF2B5EF4-FFF2-40B4-BE49-F238E27FC236}">
                <a16:creationId xmlns:a16="http://schemas.microsoft.com/office/drawing/2014/main" id="{1DD19417-F77A-6CA9-47F0-ED589CC41F3A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9938" t="17542"/>
          <a:stretch>
            <a:fillRect/>
          </a:stretch>
        </p:blipFill>
        <p:spPr>
          <a:xfrm>
            <a:off x="3895524" y="2977178"/>
            <a:ext cx="494752" cy="400905"/>
          </a:xfrm>
          <a:prstGeom prst="rect">
            <a:avLst/>
          </a:prstGeom>
        </p:spPr>
      </p:pic>
      <p:pic>
        <p:nvPicPr>
          <p:cNvPr id="3135" name="Imagem 3134">
            <a:extLst>
              <a:ext uri="{FF2B5EF4-FFF2-40B4-BE49-F238E27FC236}">
                <a16:creationId xmlns:a16="http://schemas.microsoft.com/office/drawing/2014/main" id="{25AB4A55-E495-456C-7983-F3EA5D8434C3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9938" t="17542"/>
          <a:stretch>
            <a:fillRect/>
          </a:stretch>
        </p:blipFill>
        <p:spPr>
          <a:xfrm>
            <a:off x="5005341" y="2977178"/>
            <a:ext cx="494752" cy="400905"/>
          </a:xfrm>
          <a:prstGeom prst="rect">
            <a:avLst/>
          </a:prstGeom>
        </p:spPr>
      </p:pic>
      <p:sp>
        <p:nvSpPr>
          <p:cNvPr id="3136" name="CaixaDeTexto 3135">
            <a:extLst>
              <a:ext uri="{FF2B5EF4-FFF2-40B4-BE49-F238E27FC236}">
                <a16:creationId xmlns:a16="http://schemas.microsoft.com/office/drawing/2014/main" id="{7D9E1BE1-D763-17A8-C41C-65C285AA66F6}"/>
              </a:ext>
            </a:extLst>
          </p:cNvPr>
          <p:cNvSpPr txBox="1"/>
          <p:nvPr/>
        </p:nvSpPr>
        <p:spPr>
          <a:xfrm>
            <a:off x="1685223" y="3939716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6,00</a:t>
            </a:r>
          </a:p>
        </p:txBody>
      </p:sp>
      <p:sp>
        <p:nvSpPr>
          <p:cNvPr id="3137" name="CaixaDeTexto 3136">
            <a:extLst>
              <a:ext uri="{FF2B5EF4-FFF2-40B4-BE49-F238E27FC236}">
                <a16:creationId xmlns:a16="http://schemas.microsoft.com/office/drawing/2014/main" id="{6FCB34F9-89D6-C9B1-998C-00A61BE0FC1C}"/>
              </a:ext>
            </a:extLst>
          </p:cNvPr>
          <p:cNvSpPr txBox="1"/>
          <p:nvPr/>
        </p:nvSpPr>
        <p:spPr>
          <a:xfrm>
            <a:off x="2817338" y="3939716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6,00</a:t>
            </a:r>
          </a:p>
        </p:txBody>
      </p:sp>
      <p:sp>
        <p:nvSpPr>
          <p:cNvPr id="3138" name="CaixaDeTexto 3137">
            <a:extLst>
              <a:ext uri="{FF2B5EF4-FFF2-40B4-BE49-F238E27FC236}">
                <a16:creationId xmlns:a16="http://schemas.microsoft.com/office/drawing/2014/main" id="{B6DE8F57-E03D-A880-FD26-F6016B07D4CD}"/>
              </a:ext>
            </a:extLst>
          </p:cNvPr>
          <p:cNvSpPr txBox="1"/>
          <p:nvPr/>
        </p:nvSpPr>
        <p:spPr>
          <a:xfrm>
            <a:off x="3836909" y="3939716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6,00</a:t>
            </a:r>
          </a:p>
        </p:txBody>
      </p:sp>
      <p:sp>
        <p:nvSpPr>
          <p:cNvPr id="3139" name="CaixaDeTexto 3138">
            <a:extLst>
              <a:ext uri="{FF2B5EF4-FFF2-40B4-BE49-F238E27FC236}">
                <a16:creationId xmlns:a16="http://schemas.microsoft.com/office/drawing/2014/main" id="{128F2F91-ED41-CBF0-8240-1300D4B55A5B}"/>
              </a:ext>
            </a:extLst>
          </p:cNvPr>
          <p:cNvSpPr txBox="1"/>
          <p:nvPr/>
        </p:nvSpPr>
        <p:spPr>
          <a:xfrm>
            <a:off x="4974495" y="3939716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6,00</a:t>
            </a:r>
          </a:p>
        </p:txBody>
      </p:sp>
      <p:sp>
        <p:nvSpPr>
          <p:cNvPr id="3140" name="CaixaDeTexto 3139">
            <a:extLst>
              <a:ext uri="{FF2B5EF4-FFF2-40B4-BE49-F238E27FC236}">
                <a16:creationId xmlns:a16="http://schemas.microsoft.com/office/drawing/2014/main" id="{B0F4006A-5C9B-B56B-2FF3-62ED9487D78A}"/>
              </a:ext>
            </a:extLst>
          </p:cNvPr>
          <p:cNvSpPr txBox="1"/>
          <p:nvPr/>
        </p:nvSpPr>
        <p:spPr>
          <a:xfrm>
            <a:off x="2780049" y="4558134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8,90</a:t>
            </a:r>
          </a:p>
        </p:txBody>
      </p:sp>
      <p:sp>
        <p:nvSpPr>
          <p:cNvPr id="3141" name="CaixaDeTexto 3140">
            <a:extLst>
              <a:ext uri="{FF2B5EF4-FFF2-40B4-BE49-F238E27FC236}">
                <a16:creationId xmlns:a16="http://schemas.microsoft.com/office/drawing/2014/main" id="{6096E5C4-FB19-6436-A323-F4CB590B1190}"/>
              </a:ext>
            </a:extLst>
          </p:cNvPr>
          <p:cNvSpPr txBox="1"/>
          <p:nvPr/>
        </p:nvSpPr>
        <p:spPr>
          <a:xfrm>
            <a:off x="3886708" y="4558134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8,90</a:t>
            </a:r>
          </a:p>
        </p:txBody>
      </p:sp>
      <p:sp>
        <p:nvSpPr>
          <p:cNvPr id="3142" name="CaixaDeTexto 3141">
            <a:extLst>
              <a:ext uri="{FF2B5EF4-FFF2-40B4-BE49-F238E27FC236}">
                <a16:creationId xmlns:a16="http://schemas.microsoft.com/office/drawing/2014/main" id="{676A93D1-C096-968B-E9DF-476BDB677D01}"/>
              </a:ext>
            </a:extLst>
          </p:cNvPr>
          <p:cNvSpPr txBox="1"/>
          <p:nvPr/>
        </p:nvSpPr>
        <p:spPr>
          <a:xfrm>
            <a:off x="4980750" y="4558134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8,90</a:t>
            </a:r>
          </a:p>
        </p:txBody>
      </p:sp>
      <p:pic>
        <p:nvPicPr>
          <p:cNvPr id="3143" name="Imagem 3142">
            <a:extLst>
              <a:ext uri="{FF2B5EF4-FFF2-40B4-BE49-F238E27FC236}">
                <a16:creationId xmlns:a16="http://schemas.microsoft.com/office/drawing/2014/main" id="{0DC311A5-DC00-D59C-DB13-D2059216FA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9938" t="17542"/>
          <a:stretch>
            <a:fillRect/>
          </a:stretch>
        </p:blipFill>
        <p:spPr>
          <a:xfrm>
            <a:off x="6768059" y="2986646"/>
            <a:ext cx="494752" cy="400905"/>
          </a:xfrm>
          <a:prstGeom prst="rect">
            <a:avLst/>
          </a:prstGeom>
        </p:spPr>
      </p:pic>
      <p:pic>
        <p:nvPicPr>
          <p:cNvPr id="3144" name="Imagem 3143">
            <a:extLst>
              <a:ext uri="{FF2B5EF4-FFF2-40B4-BE49-F238E27FC236}">
                <a16:creationId xmlns:a16="http://schemas.microsoft.com/office/drawing/2014/main" id="{BA2ED3E9-4916-06CE-9B3E-0D9ABCDC17DC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9938" t="17542"/>
          <a:stretch>
            <a:fillRect/>
          </a:stretch>
        </p:blipFill>
        <p:spPr>
          <a:xfrm>
            <a:off x="7900174" y="2986646"/>
            <a:ext cx="494752" cy="400905"/>
          </a:xfrm>
          <a:prstGeom prst="rect">
            <a:avLst/>
          </a:prstGeom>
        </p:spPr>
      </p:pic>
      <p:pic>
        <p:nvPicPr>
          <p:cNvPr id="3145" name="Imagem 3144">
            <a:extLst>
              <a:ext uri="{FF2B5EF4-FFF2-40B4-BE49-F238E27FC236}">
                <a16:creationId xmlns:a16="http://schemas.microsoft.com/office/drawing/2014/main" id="{51350109-F1AE-1ACD-08D8-6309288AFC7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9938" t="17542"/>
          <a:stretch>
            <a:fillRect/>
          </a:stretch>
        </p:blipFill>
        <p:spPr>
          <a:xfrm>
            <a:off x="9023041" y="2995974"/>
            <a:ext cx="494752" cy="400905"/>
          </a:xfrm>
          <a:prstGeom prst="rect">
            <a:avLst/>
          </a:prstGeom>
        </p:spPr>
      </p:pic>
      <p:pic>
        <p:nvPicPr>
          <p:cNvPr id="3146" name="Imagem 3145">
            <a:extLst>
              <a:ext uri="{FF2B5EF4-FFF2-40B4-BE49-F238E27FC236}">
                <a16:creationId xmlns:a16="http://schemas.microsoft.com/office/drawing/2014/main" id="{5C0E788F-A06A-9CAB-E34D-C92A56737BF5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9938" t="17542"/>
          <a:stretch>
            <a:fillRect/>
          </a:stretch>
        </p:blipFill>
        <p:spPr>
          <a:xfrm>
            <a:off x="10132858" y="2995974"/>
            <a:ext cx="494752" cy="400905"/>
          </a:xfrm>
          <a:prstGeom prst="rect">
            <a:avLst/>
          </a:prstGeom>
        </p:spPr>
      </p:pic>
      <p:sp>
        <p:nvSpPr>
          <p:cNvPr id="3147" name="CaixaDeTexto 3146">
            <a:extLst>
              <a:ext uri="{FF2B5EF4-FFF2-40B4-BE49-F238E27FC236}">
                <a16:creationId xmlns:a16="http://schemas.microsoft.com/office/drawing/2014/main" id="{905B8298-9724-3A50-4EC7-52C9D573D68F}"/>
              </a:ext>
            </a:extLst>
          </p:cNvPr>
          <p:cNvSpPr txBox="1"/>
          <p:nvPr/>
        </p:nvSpPr>
        <p:spPr>
          <a:xfrm>
            <a:off x="6689163" y="3321899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17,00</a:t>
            </a:r>
          </a:p>
        </p:txBody>
      </p:sp>
      <p:sp>
        <p:nvSpPr>
          <p:cNvPr id="3148" name="CaixaDeTexto 3147">
            <a:extLst>
              <a:ext uri="{FF2B5EF4-FFF2-40B4-BE49-F238E27FC236}">
                <a16:creationId xmlns:a16="http://schemas.microsoft.com/office/drawing/2014/main" id="{4AC7426C-ECA0-4FE3-BD58-9170FC70C179}"/>
              </a:ext>
            </a:extLst>
          </p:cNvPr>
          <p:cNvSpPr txBox="1"/>
          <p:nvPr/>
        </p:nvSpPr>
        <p:spPr>
          <a:xfrm>
            <a:off x="6667391" y="269928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13,00</a:t>
            </a:r>
          </a:p>
        </p:txBody>
      </p:sp>
      <p:sp>
        <p:nvSpPr>
          <p:cNvPr id="3149" name="CaixaDeTexto 3148">
            <a:extLst>
              <a:ext uri="{FF2B5EF4-FFF2-40B4-BE49-F238E27FC236}">
                <a16:creationId xmlns:a16="http://schemas.microsoft.com/office/drawing/2014/main" id="{09090F0C-93D1-8224-1481-E1592F13A0F2}"/>
              </a:ext>
            </a:extLst>
          </p:cNvPr>
          <p:cNvSpPr txBox="1"/>
          <p:nvPr/>
        </p:nvSpPr>
        <p:spPr>
          <a:xfrm>
            <a:off x="7821278" y="3321899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26,00</a:t>
            </a:r>
          </a:p>
        </p:txBody>
      </p:sp>
      <p:sp>
        <p:nvSpPr>
          <p:cNvPr id="3150" name="CaixaDeTexto 3149">
            <a:extLst>
              <a:ext uri="{FF2B5EF4-FFF2-40B4-BE49-F238E27FC236}">
                <a16:creationId xmlns:a16="http://schemas.microsoft.com/office/drawing/2014/main" id="{49FFC8C8-D7FE-3286-8357-61987794498F}"/>
              </a:ext>
            </a:extLst>
          </p:cNvPr>
          <p:cNvSpPr txBox="1"/>
          <p:nvPr/>
        </p:nvSpPr>
        <p:spPr>
          <a:xfrm>
            <a:off x="7766848" y="269928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13,00</a:t>
            </a:r>
          </a:p>
        </p:txBody>
      </p:sp>
      <p:sp>
        <p:nvSpPr>
          <p:cNvPr id="3151" name="CaixaDeTexto 3150">
            <a:extLst>
              <a:ext uri="{FF2B5EF4-FFF2-40B4-BE49-F238E27FC236}">
                <a16:creationId xmlns:a16="http://schemas.microsoft.com/office/drawing/2014/main" id="{6E26CE72-9D49-1EC1-713F-BFCA00341DDB}"/>
              </a:ext>
            </a:extLst>
          </p:cNvPr>
          <p:cNvSpPr txBox="1"/>
          <p:nvPr/>
        </p:nvSpPr>
        <p:spPr>
          <a:xfrm>
            <a:off x="8971480" y="3321899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26,00</a:t>
            </a:r>
          </a:p>
        </p:txBody>
      </p:sp>
      <p:sp>
        <p:nvSpPr>
          <p:cNvPr id="3152" name="CaixaDeTexto 3151">
            <a:extLst>
              <a:ext uri="{FF2B5EF4-FFF2-40B4-BE49-F238E27FC236}">
                <a16:creationId xmlns:a16="http://schemas.microsoft.com/office/drawing/2014/main" id="{E127F73A-14F1-4516-85A5-216D8965E6EE}"/>
              </a:ext>
            </a:extLst>
          </p:cNvPr>
          <p:cNvSpPr txBox="1"/>
          <p:nvPr/>
        </p:nvSpPr>
        <p:spPr>
          <a:xfrm>
            <a:off x="8960597" y="269928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13,00</a:t>
            </a:r>
          </a:p>
        </p:txBody>
      </p:sp>
      <p:sp>
        <p:nvSpPr>
          <p:cNvPr id="3153" name="CaixaDeTexto 3152">
            <a:extLst>
              <a:ext uri="{FF2B5EF4-FFF2-40B4-BE49-F238E27FC236}">
                <a16:creationId xmlns:a16="http://schemas.microsoft.com/office/drawing/2014/main" id="{D90A8B73-6A6B-6409-C5F7-3FD3DC30E96B}"/>
              </a:ext>
            </a:extLst>
          </p:cNvPr>
          <p:cNvSpPr txBox="1"/>
          <p:nvPr/>
        </p:nvSpPr>
        <p:spPr>
          <a:xfrm>
            <a:off x="10119950" y="3321899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26,00</a:t>
            </a:r>
          </a:p>
        </p:txBody>
      </p:sp>
      <p:sp>
        <p:nvSpPr>
          <p:cNvPr id="3154" name="CaixaDeTexto 3153">
            <a:extLst>
              <a:ext uri="{FF2B5EF4-FFF2-40B4-BE49-F238E27FC236}">
                <a16:creationId xmlns:a16="http://schemas.microsoft.com/office/drawing/2014/main" id="{3A1DCC2F-3776-EE59-D61F-822DD4EA4A6D}"/>
              </a:ext>
            </a:extLst>
          </p:cNvPr>
          <p:cNvSpPr txBox="1"/>
          <p:nvPr/>
        </p:nvSpPr>
        <p:spPr>
          <a:xfrm>
            <a:off x="10098178" y="269928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13,00</a:t>
            </a:r>
          </a:p>
        </p:txBody>
      </p:sp>
      <p:sp>
        <p:nvSpPr>
          <p:cNvPr id="3155" name="CaixaDeTexto 3154">
            <a:extLst>
              <a:ext uri="{FF2B5EF4-FFF2-40B4-BE49-F238E27FC236}">
                <a16:creationId xmlns:a16="http://schemas.microsoft.com/office/drawing/2014/main" id="{2332A8C7-21FE-4CA8-077D-12A68CCB1057}"/>
              </a:ext>
            </a:extLst>
          </p:cNvPr>
          <p:cNvSpPr txBox="1"/>
          <p:nvPr/>
        </p:nvSpPr>
        <p:spPr>
          <a:xfrm>
            <a:off x="3895610" y="5198025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15,00</a:t>
            </a:r>
          </a:p>
        </p:txBody>
      </p:sp>
      <p:sp>
        <p:nvSpPr>
          <p:cNvPr id="3156" name="CaixaDeTexto 3155">
            <a:extLst>
              <a:ext uri="{FF2B5EF4-FFF2-40B4-BE49-F238E27FC236}">
                <a16:creationId xmlns:a16="http://schemas.microsoft.com/office/drawing/2014/main" id="{5533E338-C586-AE0F-3837-EC0B09BDC70E}"/>
              </a:ext>
            </a:extLst>
          </p:cNvPr>
          <p:cNvSpPr txBox="1"/>
          <p:nvPr/>
        </p:nvSpPr>
        <p:spPr>
          <a:xfrm>
            <a:off x="4989652" y="5198025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15,00</a:t>
            </a:r>
          </a:p>
        </p:txBody>
      </p:sp>
      <p:sp>
        <p:nvSpPr>
          <p:cNvPr id="3157" name="CaixaDeTexto 3156">
            <a:extLst>
              <a:ext uri="{FF2B5EF4-FFF2-40B4-BE49-F238E27FC236}">
                <a16:creationId xmlns:a16="http://schemas.microsoft.com/office/drawing/2014/main" id="{88D07BA3-7318-E54B-CFB5-D4F9F015EF1E}"/>
              </a:ext>
            </a:extLst>
          </p:cNvPr>
          <p:cNvSpPr txBox="1"/>
          <p:nvPr/>
        </p:nvSpPr>
        <p:spPr>
          <a:xfrm>
            <a:off x="5001873" y="577906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10,00</a:t>
            </a:r>
          </a:p>
        </p:txBody>
      </p:sp>
      <p:pic>
        <p:nvPicPr>
          <p:cNvPr id="3158" name="Picture 2">
            <a:extLst>
              <a:ext uri="{FF2B5EF4-FFF2-40B4-BE49-F238E27FC236}">
                <a16:creationId xmlns:a16="http://schemas.microsoft.com/office/drawing/2014/main" id="{BC382F72-CBFE-EAE4-14FC-506EBD4E0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967" y="4295528"/>
            <a:ext cx="212613" cy="2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59" name="Picture 22" descr="Black Apple Logo, Emblem, Design PNG Image">
            <a:extLst>
              <a:ext uri="{FF2B5EF4-FFF2-40B4-BE49-F238E27FC236}">
                <a16:creationId xmlns:a16="http://schemas.microsoft.com/office/drawing/2014/main" id="{976DFCD3-D9E6-D291-A89A-F52166AC9B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19"/>
          <a:stretch>
            <a:fillRect/>
          </a:stretch>
        </p:blipFill>
        <p:spPr bwMode="auto">
          <a:xfrm>
            <a:off x="7024384" y="4228366"/>
            <a:ext cx="212241" cy="30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60" name="Picture 2">
            <a:extLst>
              <a:ext uri="{FF2B5EF4-FFF2-40B4-BE49-F238E27FC236}">
                <a16:creationId xmlns:a16="http://schemas.microsoft.com/office/drawing/2014/main" id="{EFCE2DBC-424E-4644-C472-06FB23C40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162" y="4254899"/>
            <a:ext cx="212613" cy="2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61" name="Picture 22" descr="Black Apple Logo, Emblem, Design PNG Image">
            <a:extLst>
              <a:ext uri="{FF2B5EF4-FFF2-40B4-BE49-F238E27FC236}">
                <a16:creationId xmlns:a16="http://schemas.microsoft.com/office/drawing/2014/main" id="{EFC9E3CE-7127-73B0-03B3-537DF8DCC5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19"/>
          <a:stretch>
            <a:fillRect/>
          </a:stretch>
        </p:blipFill>
        <p:spPr bwMode="auto">
          <a:xfrm>
            <a:off x="8170579" y="4220395"/>
            <a:ext cx="212241" cy="30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62" name="Picture 2">
            <a:extLst>
              <a:ext uri="{FF2B5EF4-FFF2-40B4-BE49-F238E27FC236}">
                <a16:creationId xmlns:a16="http://schemas.microsoft.com/office/drawing/2014/main" id="{C034F562-2241-0EEE-B627-69BE06D68A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3489" y="4302015"/>
            <a:ext cx="212613" cy="2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63" name="Picture 22" descr="Black Apple Logo, Emblem, Design PNG Image">
            <a:extLst>
              <a:ext uri="{FF2B5EF4-FFF2-40B4-BE49-F238E27FC236}">
                <a16:creationId xmlns:a16="http://schemas.microsoft.com/office/drawing/2014/main" id="{FF1E43D8-2780-B2D0-2163-D056E56745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19"/>
          <a:stretch>
            <a:fillRect/>
          </a:stretch>
        </p:blipFill>
        <p:spPr bwMode="auto">
          <a:xfrm>
            <a:off x="10452906" y="4234853"/>
            <a:ext cx="212241" cy="30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64" name="Picture 2">
            <a:extLst>
              <a:ext uri="{FF2B5EF4-FFF2-40B4-BE49-F238E27FC236}">
                <a16:creationId xmlns:a16="http://schemas.microsoft.com/office/drawing/2014/main" id="{C52004EE-B462-D121-0F22-DBE8E2549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417" y="4308471"/>
            <a:ext cx="212613" cy="2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65" name="Picture 22" descr="Black Apple Logo, Emblem, Design PNG Image">
            <a:extLst>
              <a:ext uri="{FF2B5EF4-FFF2-40B4-BE49-F238E27FC236}">
                <a16:creationId xmlns:a16="http://schemas.microsoft.com/office/drawing/2014/main" id="{BBDFE6F4-F926-A403-2DCB-944675668D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19"/>
          <a:stretch>
            <a:fillRect/>
          </a:stretch>
        </p:blipFill>
        <p:spPr bwMode="auto">
          <a:xfrm>
            <a:off x="9294834" y="4241309"/>
            <a:ext cx="212241" cy="30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66" name="Imagem 3165">
            <a:extLst>
              <a:ext uri="{FF2B5EF4-FFF2-40B4-BE49-F238E27FC236}">
                <a16:creationId xmlns:a16="http://schemas.microsoft.com/office/drawing/2014/main" id="{CD69C28D-5579-E6C8-16A2-18BE5D7750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7946" y="3526124"/>
            <a:ext cx="490188" cy="455174"/>
          </a:xfrm>
          <a:prstGeom prst="rect">
            <a:avLst/>
          </a:prstGeom>
        </p:spPr>
      </p:pic>
      <p:pic>
        <p:nvPicPr>
          <p:cNvPr id="3167" name="Imagem 3166">
            <a:extLst>
              <a:ext uri="{FF2B5EF4-FFF2-40B4-BE49-F238E27FC236}">
                <a16:creationId xmlns:a16="http://schemas.microsoft.com/office/drawing/2014/main" id="{1CD4A8D1-27FE-C40F-267E-62A89E4FB0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0987" y="3526124"/>
            <a:ext cx="490188" cy="455174"/>
          </a:xfrm>
          <a:prstGeom prst="rect">
            <a:avLst/>
          </a:prstGeom>
        </p:spPr>
      </p:pic>
      <p:pic>
        <p:nvPicPr>
          <p:cNvPr id="3168" name="Imagem 3167">
            <a:extLst>
              <a:ext uri="{FF2B5EF4-FFF2-40B4-BE49-F238E27FC236}">
                <a16:creationId xmlns:a16="http://schemas.microsoft.com/office/drawing/2014/main" id="{319F818E-7C3A-577B-37EE-75BA1309E4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9769" y="3526124"/>
            <a:ext cx="490188" cy="455174"/>
          </a:xfrm>
          <a:prstGeom prst="rect">
            <a:avLst/>
          </a:prstGeom>
        </p:spPr>
      </p:pic>
      <p:pic>
        <p:nvPicPr>
          <p:cNvPr id="3169" name="Imagem 3168">
            <a:extLst>
              <a:ext uri="{FF2B5EF4-FFF2-40B4-BE49-F238E27FC236}">
                <a16:creationId xmlns:a16="http://schemas.microsoft.com/office/drawing/2014/main" id="{B16E4EE2-39B4-5F09-AFFD-EF63688CB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0787" y="3515491"/>
            <a:ext cx="490188" cy="455174"/>
          </a:xfrm>
          <a:prstGeom prst="rect">
            <a:avLst/>
          </a:prstGeom>
        </p:spPr>
      </p:pic>
      <p:sp>
        <p:nvSpPr>
          <p:cNvPr id="3170" name="Retângulo: Cantos Arredondados 126">
            <a:extLst>
              <a:ext uri="{FF2B5EF4-FFF2-40B4-BE49-F238E27FC236}">
                <a16:creationId xmlns:a16="http://schemas.microsoft.com/office/drawing/2014/main" id="{405FB6EF-2A6C-7280-1C55-08B64E8150CC}"/>
              </a:ext>
            </a:extLst>
          </p:cNvPr>
          <p:cNvSpPr/>
          <p:nvPr/>
        </p:nvSpPr>
        <p:spPr>
          <a:xfrm>
            <a:off x="10950110" y="1840197"/>
            <a:ext cx="1080000" cy="306000"/>
          </a:xfrm>
          <a:prstGeom prst="roundRect">
            <a:avLst>
              <a:gd name="adj" fmla="val 50000"/>
            </a:avLst>
          </a:prstGeom>
          <a:solidFill>
            <a:srgbClr val="9A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t>500 GB</a:t>
            </a:r>
          </a:p>
        </p:txBody>
      </p:sp>
      <p:pic>
        <p:nvPicPr>
          <p:cNvPr id="3171" name="Imagem 3170">
            <a:extLst>
              <a:ext uri="{FF2B5EF4-FFF2-40B4-BE49-F238E27FC236}">
                <a16:creationId xmlns:a16="http://schemas.microsoft.com/office/drawing/2014/main" id="{747DF34A-5485-FF79-2EA8-2224BB26F29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167846" y="2239389"/>
            <a:ext cx="617958" cy="506086"/>
          </a:xfrm>
          <a:prstGeom prst="rect">
            <a:avLst/>
          </a:prstGeom>
        </p:spPr>
      </p:pic>
      <p:sp>
        <p:nvSpPr>
          <p:cNvPr id="3172" name="CaixaDeTexto 3171">
            <a:extLst>
              <a:ext uri="{FF2B5EF4-FFF2-40B4-BE49-F238E27FC236}">
                <a16:creationId xmlns:a16="http://schemas.microsoft.com/office/drawing/2014/main" id="{D4F4A8E4-6F28-AEF1-1E07-F6224D7DB620}"/>
              </a:ext>
            </a:extLst>
          </p:cNvPr>
          <p:cNvSpPr txBox="1"/>
          <p:nvPr/>
        </p:nvSpPr>
        <p:spPr>
          <a:xfrm>
            <a:off x="11226639" y="4550422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42,00</a:t>
            </a:r>
          </a:p>
        </p:txBody>
      </p:sp>
      <p:pic>
        <p:nvPicPr>
          <p:cNvPr id="3173" name="Imagem 3172">
            <a:extLst>
              <a:ext uri="{FF2B5EF4-FFF2-40B4-BE49-F238E27FC236}">
                <a16:creationId xmlns:a16="http://schemas.microsoft.com/office/drawing/2014/main" id="{AB068CA4-D0E8-9CCD-EDA5-8C86D1FDFB0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9938" t="17542"/>
          <a:stretch>
            <a:fillRect/>
          </a:stretch>
        </p:blipFill>
        <p:spPr>
          <a:xfrm>
            <a:off x="11242675" y="2995974"/>
            <a:ext cx="494752" cy="400905"/>
          </a:xfrm>
          <a:prstGeom prst="rect">
            <a:avLst/>
          </a:prstGeom>
        </p:spPr>
      </p:pic>
      <p:sp>
        <p:nvSpPr>
          <p:cNvPr id="3174" name="CaixaDeTexto 3173">
            <a:extLst>
              <a:ext uri="{FF2B5EF4-FFF2-40B4-BE49-F238E27FC236}">
                <a16:creationId xmlns:a16="http://schemas.microsoft.com/office/drawing/2014/main" id="{230C7118-9630-0A44-A9AA-533F1B02CDEC}"/>
              </a:ext>
            </a:extLst>
          </p:cNvPr>
          <p:cNvSpPr txBox="1"/>
          <p:nvPr/>
        </p:nvSpPr>
        <p:spPr>
          <a:xfrm>
            <a:off x="11229767" y="3321899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26,00</a:t>
            </a:r>
          </a:p>
        </p:txBody>
      </p:sp>
      <p:sp>
        <p:nvSpPr>
          <p:cNvPr id="3175" name="CaixaDeTexto 3174">
            <a:extLst>
              <a:ext uri="{FF2B5EF4-FFF2-40B4-BE49-F238E27FC236}">
                <a16:creationId xmlns:a16="http://schemas.microsoft.com/office/drawing/2014/main" id="{6D223B69-BB36-995D-9E50-AABA49890526}"/>
              </a:ext>
            </a:extLst>
          </p:cNvPr>
          <p:cNvSpPr txBox="1"/>
          <p:nvPr/>
        </p:nvSpPr>
        <p:spPr>
          <a:xfrm>
            <a:off x="11207995" y="269928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13,00</a:t>
            </a:r>
          </a:p>
        </p:txBody>
      </p:sp>
      <p:pic>
        <p:nvPicPr>
          <p:cNvPr id="3176" name="Picture 2">
            <a:extLst>
              <a:ext uri="{FF2B5EF4-FFF2-40B4-BE49-F238E27FC236}">
                <a16:creationId xmlns:a16="http://schemas.microsoft.com/office/drawing/2014/main" id="{EF567129-079C-5479-EE23-918247FCA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306" y="4302015"/>
            <a:ext cx="212613" cy="21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" name="Picture 22" descr="Black Apple Logo, Emblem, Design PNG Image">
            <a:extLst>
              <a:ext uri="{FF2B5EF4-FFF2-40B4-BE49-F238E27FC236}">
                <a16:creationId xmlns:a16="http://schemas.microsoft.com/office/drawing/2014/main" id="{ADFDE5EE-7BCC-AB93-F04A-25D55C73CE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19"/>
          <a:stretch>
            <a:fillRect/>
          </a:stretch>
        </p:blipFill>
        <p:spPr bwMode="auto">
          <a:xfrm>
            <a:off x="11562723" y="4234853"/>
            <a:ext cx="212241" cy="30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8" name="Imagem 3177">
            <a:extLst>
              <a:ext uri="{FF2B5EF4-FFF2-40B4-BE49-F238E27FC236}">
                <a16:creationId xmlns:a16="http://schemas.microsoft.com/office/drawing/2014/main" id="{CDFD665D-C752-B448-F4DB-40AA6E2D0C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0604" y="3515491"/>
            <a:ext cx="490188" cy="455174"/>
          </a:xfrm>
          <a:prstGeom prst="rect">
            <a:avLst/>
          </a:prstGeom>
        </p:spPr>
      </p:pic>
      <p:pic>
        <p:nvPicPr>
          <p:cNvPr id="3179" name="Imagem 3178">
            <a:extLst>
              <a:ext uri="{FF2B5EF4-FFF2-40B4-BE49-F238E27FC236}">
                <a16:creationId xmlns:a16="http://schemas.microsoft.com/office/drawing/2014/main" id="{2A2A4732-03EF-2EFA-29DA-0A59084F993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786" b="61070" l="10000" r="90000">
                        <a14:foregroundMark x1="50495" y1="18033" x2="50495" y2="18033"/>
                        <a14:foregroundMark x1="53465" y1="17213" x2="41584" y2="19672"/>
                        <a14:foregroundMark x1="49505" y1="16393" x2="38614" y2="32787"/>
                        <a14:foregroundMark x1="52475" y1="25410" x2="70297" y2="24590"/>
                        <a14:foregroundMark x1="59406" y1="29508" x2="60396" y2="48361"/>
                        <a14:foregroundMark x1="45545" y1="22131" x2="40594" y2="39344"/>
                        <a14:foregroundMark x1="35644" y1="27869" x2="29703" y2="32787"/>
                        <a14:foregroundMark x1="45545" y1="20492" x2="32673" y2="23770"/>
                        <a14:foregroundMark x1="55446" y1="34426" x2="52475" y2="44262"/>
                        <a14:foregroundMark x1="63366" y1="36885" x2="69307" y2="26230"/>
                        <a14:foregroundMark x1="70297" y1="27869" x2="63366" y2="44262"/>
                        <a14:foregroundMark x1="74257" y1="40164" x2="60396" y2="46721"/>
                        <a14:foregroundMark x1="75248" y1="31967" x2="72277" y2="37705"/>
                        <a14:foregroundMark x1="75248" y1="40984" x2="65347" y2="49180"/>
                        <a14:foregroundMark x1="43564" y1="17213" x2="27723" y2="27869"/>
                        <a14:foregroundMark x1="28713" y1="29508" x2="35644" y2="36885"/>
                        <a14:foregroundMark x1="27723" y1="34426" x2="28713" y2="32787"/>
                        <a14:foregroundMark x1="27723" y1="23770" x2="26733" y2="29508"/>
                        <a14:foregroundMark x1="22772" y1="23770" x2="27723" y2="35246"/>
                        <a14:foregroundMark x1="20792" y1="28689" x2="23762" y2="33607"/>
                        <a14:foregroundMark x1="41584" y1="16393" x2="29703" y2="18852"/>
                        <a14:foregroundMark x1="45545" y1="13115" x2="35644" y2="13934"/>
                        <a14:foregroundMark x1="47525" y1="11475" x2="70297" y2="26230"/>
                        <a14:foregroundMark x1="70297" y1="23770" x2="64356" y2="20492"/>
                        <a14:foregroundMark x1="67327" y1="19672" x2="77228" y2="29508"/>
                        <a14:foregroundMark x1="23762" y1="35246" x2="57426" y2="50000"/>
                        <a14:foregroundMark x1="51485" y1="53279" x2="49505" y2="50820"/>
                        <a14:foregroundMark x1="63366" y1="55738" x2="16832" y2="40164"/>
                        <a14:foregroundMark x1="16832" y1="40164" x2="16832" y2="31967"/>
                      </a14:backgroundRemoval>
                    </a14:imgEffect>
                  </a14:imgLayer>
                </a14:imgProps>
              </a:ext>
            </a:extLst>
          </a:blip>
          <a:srcRect b="32145"/>
          <a:stretch>
            <a:fillRect/>
          </a:stretch>
        </p:blipFill>
        <p:spPr>
          <a:xfrm>
            <a:off x="11255032" y="4844223"/>
            <a:ext cx="531429" cy="435576"/>
          </a:xfrm>
          <a:prstGeom prst="rect">
            <a:avLst/>
          </a:prstGeom>
        </p:spPr>
      </p:pic>
      <p:sp>
        <p:nvSpPr>
          <p:cNvPr id="3180" name="Retângulo 3179">
            <a:extLst>
              <a:ext uri="{FF2B5EF4-FFF2-40B4-BE49-F238E27FC236}">
                <a16:creationId xmlns:a16="http://schemas.microsoft.com/office/drawing/2014/main" id="{9008DA5A-6D49-826B-9E69-94D5521340C1}"/>
              </a:ext>
            </a:extLst>
          </p:cNvPr>
          <p:cNvSpPr/>
          <p:nvPr/>
        </p:nvSpPr>
        <p:spPr>
          <a:xfrm>
            <a:off x="11070450" y="6101401"/>
            <a:ext cx="929492" cy="288450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21,5%</a:t>
            </a:r>
          </a:p>
        </p:txBody>
      </p:sp>
      <p:sp>
        <p:nvSpPr>
          <p:cNvPr id="3181" name="CaixaDeTexto 3180">
            <a:extLst>
              <a:ext uri="{FF2B5EF4-FFF2-40B4-BE49-F238E27FC236}">
                <a16:creationId xmlns:a16="http://schemas.microsoft.com/office/drawing/2014/main" id="{2AF3A9EF-D589-A9FA-FEE1-614758CD27FD}"/>
              </a:ext>
            </a:extLst>
          </p:cNvPr>
          <p:cNvSpPr txBox="1"/>
          <p:nvPr/>
        </p:nvSpPr>
        <p:spPr>
          <a:xfrm>
            <a:off x="6699265" y="3950437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6,00</a:t>
            </a:r>
          </a:p>
        </p:txBody>
      </p:sp>
      <p:sp>
        <p:nvSpPr>
          <p:cNvPr id="3182" name="CaixaDeTexto 3181">
            <a:extLst>
              <a:ext uri="{FF2B5EF4-FFF2-40B4-BE49-F238E27FC236}">
                <a16:creationId xmlns:a16="http://schemas.microsoft.com/office/drawing/2014/main" id="{FDDCA543-4254-C193-3C68-51065CFEC9F6}"/>
              </a:ext>
            </a:extLst>
          </p:cNvPr>
          <p:cNvSpPr txBox="1"/>
          <p:nvPr/>
        </p:nvSpPr>
        <p:spPr>
          <a:xfrm>
            <a:off x="7831380" y="3950437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>
                <a:solidFill>
                  <a:prstClr val="black"/>
                </a:solidFill>
                <a:latin typeface="Aptos" panose="02110004020202020204"/>
              </a:rPr>
              <a:t>6,00</a:t>
            </a:r>
          </a:p>
        </p:txBody>
      </p:sp>
      <p:sp>
        <p:nvSpPr>
          <p:cNvPr id="3183" name="CaixaDeTexto 3182">
            <a:extLst>
              <a:ext uri="{FF2B5EF4-FFF2-40B4-BE49-F238E27FC236}">
                <a16:creationId xmlns:a16="http://schemas.microsoft.com/office/drawing/2014/main" id="{F98F2B4F-2DAB-2645-67AA-0A798C99787F}"/>
              </a:ext>
            </a:extLst>
          </p:cNvPr>
          <p:cNvSpPr txBox="1"/>
          <p:nvPr/>
        </p:nvSpPr>
        <p:spPr>
          <a:xfrm>
            <a:off x="8959811" y="3950437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6,00</a:t>
            </a:r>
          </a:p>
        </p:txBody>
      </p:sp>
      <p:sp>
        <p:nvSpPr>
          <p:cNvPr id="3184" name="CaixaDeTexto 3183">
            <a:extLst>
              <a:ext uri="{FF2B5EF4-FFF2-40B4-BE49-F238E27FC236}">
                <a16:creationId xmlns:a16="http://schemas.microsoft.com/office/drawing/2014/main" id="{CC8D85E5-4D6D-DDF7-D7A9-E0762CD7931B}"/>
              </a:ext>
            </a:extLst>
          </p:cNvPr>
          <p:cNvSpPr txBox="1"/>
          <p:nvPr/>
        </p:nvSpPr>
        <p:spPr>
          <a:xfrm>
            <a:off x="10119165" y="3939551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6,00</a:t>
            </a:r>
          </a:p>
        </p:txBody>
      </p:sp>
      <p:sp>
        <p:nvSpPr>
          <p:cNvPr id="3185" name="CaixaDeTexto 3184">
            <a:extLst>
              <a:ext uri="{FF2B5EF4-FFF2-40B4-BE49-F238E27FC236}">
                <a16:creationId xmlns:a16="http://schemas.microsoft.com/office/drawing/2014/main" id="{19F39455-C4D6-E528-5103-B41C66CCC13E}"/>
              </a:ext>
            </a:extLst>
          </p:cNvPr>
          <p:cNvSpPr txBox="1"/>
          <p:nvPr/>
        </p:nvSpPr>
        <p:spPr>
          <a:xfrm>
            <a:off x="11246443" y="3934484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6,00</a:t>
            </a:r>
          </a:p>
        </p:txBody>
      </p:sp>
      <p:sp>
        <p:nvSpPr>
          <p:cNvPr id="3186" name="CaixaDeTexto 3185">
            <a:extLst>
              <a:ext uri="{FF2B5EF4-FFF2-40B4-BE49-F238E27FC236}">
                <a16:creationId xmlns:a16="http://schemas.microsoft.com/office/drawing/2014/main" id="{1BF55056-2154-7DD2-7468-CC3E70B19F9F}"/>
              </a:ext>
            </a:extLst>
          </p:cNvPr>
          <p:cNvSpPr txBox="1"/>
          <p:nvPr/>
        </p:nvSpPr>
        <p:spPr>
          <a:xfrm>
            <a:off x="11250438" y="5271313"/>
            <a:ext cx="5360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>
                <a:solidFill>
                  <a:prstClr val="black"/>
                </a:solidFill>
                <a:latin typeface="Aptos" panose="02110004020202020204"/>
              </a:rPr>
              <a:t>89,90</a:t>
            </a:r>
          </a:p>
        </p:txBody>
      </p:sp>
    </p:spTree>
    <p:extLst>
      <p:ext uri="{BB962C8B-B14F-4D97-AF65-F5344CB8AC3E}">
        <p14:creationId xmlns:p14="http://schemas.microsoft.com/office/powerpoint/2010/main" val="3942778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A896E-FAF1-8779-A996-0CC18F8E1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E68DA2EB-6D67-8D3C-F074-5E99717C0F9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4" imgW="395" imgH="396" progId="TCLayout.ActiveDocument.1">
                  <p:embed/>
                </p:oleObj>
              </mc:Choice>
              <mc:Fallback>
                <p:oleObj name="Slide do think-cell" r:id="rId4" imgW="395" imgH="396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E68DA2EB-6D67-8D3C-F074-5E99717C0F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tângulo 23">
            <a:extLst>
              <a:ext uri="{FF2B5EF4-FFF2-40B4-BE49-F238E27FC236}">
                <a16:creationId xmlns:a16="http://schemas.microsoft.com/office/drawing/2014/main" id="{DF5EC41F-3576-00B7-A8D7-0E042B7E67C0}"/>
              </a:ext>
            </a:extLst>
          </p:cNvPr>
          <p:cNvSpPr/>
          <p:nvPr/>
        </p:nvSpPr>
        <p:spPr>
          <a:xfrm flipV="1">
            <a:off x="0" y="-37295"/>
            <a:ext cx="12210979" cy="6876000"/>
          </a:xfrm>
          <a:prstGeom prst="rect">
            <a:avLst/>
          </a:prstGeom>
          <a:gradFill flip="none" rotWithShape="1">
            <a:gsLst>
              <a:gs pos="0">
                <a:srgbClr val="510304"/>
              </a:gs>
              <a:gs pos="73000">
                <a:srgbClr val="7F0A0C"/>
              </a:gs>
              <a:gs pos="49000">
                <a:srgbClr val="610607"/>
              </a:gs>
              <a:gs pos="100000">
                <a:srgbClr val="B81317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 0">
            <a:extLst>
              <a:ext uri="{FF2B5EF4-FFF2-40B4-BE49-F238E27FC236}">
                <a16:creationId xmlns:a16="http://schemas.microsoft.com/office/drawing/2014/main" id="{7A12CC17-A38F-90AB-52C3-5544655B5ABD}"/>
              </a:ext>
            </a:extLst>
          </p:cNvPr>
          <p:cNvSpPr/>
          <p:nvPr/>
        </p:nvSpPr>
        <p:spPr>
          <a:xfrm>
            <a:off x="211025" y="19295"/>
            <a:ext cx="11502076" cy="90965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9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 w="6350" cap="flat">
                  <a:noFill/>
                  <a:miter lim="800000"/>
                </a:ln>
                <a:solidFill>
                  <a:prstClr val="white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Poppins Light" panose="00000400000000000000" pitchFamily="2" charset="0"/>
              </a:rPr>
              <a:t>NOVOS PLANOS PÓS PAGO</a:t>
            </a:r>
            <a:endParaRPr kumimoji="0" lang="en-US" sz="5400" b="1" i="0" u="none" strike="noStrike" kern="1200" cap="none" spc="0" normalizeH="0" baseline="0" noProof="0">
              <a:ln w="6350" cap="flat">
                <a:noFill/>
                <a:miter lim="800000"/>
              </a:ln>
              <a:solidFill>
                <a:srgbClr val="FFC000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Poppins Light" panose="00000400000000000000" pitchFamily="2" charset="0"/>
            </a:endParaRPr>
          </a:p>
        </p:txBody>
      </p: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04DC2262-60CD-3E07-C0A9-4F92726DCF9E}"/>
              </a:ext>
            </a:extLst>
          </p:cNvPr>
          <p:cNvCxnSpPr>
            <a:cxnSpLocks/>
          </p:cNvCxnSpPr>
          <p:nvPr/>
        </p:nvCxnSpPr>
        <p:spPr>
          <a:xfrm>
            <a:off x="247656" y="881531"/>
            <a:ext cx="529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1">
            <a:extLst>
              <a:ext uri="{FF2B5EF4-FFF2-40B4-BE49-F238E27FC236}">
                <a16:creationId xmlns:a16="http://schemas.microsoft.com/office/drawing/2014/main" id="{37CEA517-458F-E455-839D-A5AD0C779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9" name="Rectangle 2">
            <a:extLst>
              <a:ext uri="{FF2B5EF4-FFF2-40B4-BE49-F238E27FC236}">
                <a16:creationId xmlns:a16="http://schemas.microsoft.com/office/drawing/2014/main" id="{2CBDAA83-C464-CBAF-3AC6-BF6C4BC3D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2DE6A56D-BE26-C482-4707-7CAEFB3E88C3}"/>
              </a:ext>
            </a:extLst>
          </p:cNvPr>
          <p:cNvSpPr/>
          <p:nvPr/>
        </p:nvSpPr>
        <p:spPr>
          <a:xfrm>
            <a:off x="211025" y="800251"/>
            <a:ext cx="11956383" cy="1197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92"/>
              </a:lnSpc>
              <a:defRPr/>
            </a:pPr>
            <a:r>
              <a:rPr lang="pt-BR" sz="2800" b="1" dirty="0">
                <a:solidFill>
                  <a:srgbClr val="FFC000"/>
                </a:solidFill>
                <a:latin typeface="Bebas Neue" panose="020B0606020202050201" pitchFamily="34" charset="0"/>
                <a:cs typeface="Poppins Light" pitchFamily="34" charset="-120"/>
              </a:rPr>
              <a:t>PRINCIPAIS MUDANÇAS: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FA83921A-0920-4D47-7C18-1413EBC423E3}"/>
              </a:ext>
            </a:extLst>
          </p:cNvPr>
          <p:cNvSpPr txBox="1"/>
          <p:nvPr/>
        </p:nvSpPr>
        <p:spPr>
          <a:xfrm>
            <a:off x="320890" y="1797709"/>
            <a:ext cx="10946550" cy="4204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PORTFÓLIO FOCADO NA SIMPLIFICAÇÃO: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pt-BR" dirty="0">
                <a:solidFill>
                  <a:schemeClr val="bg1"/>
                </a:solidFill>
                <a:cs typeface="Poppins Light" pitchFamily="34" charset="-120"/>
              </a:rPr>
              <a:t>Extinção do </a:t>
            </a:r>
            <a:r>
              <a:rPr lang="pt-BR" dirty="0" err="1">
                <a:solidFill>
                  <a:schemeClr val="bg1"/>
                </a:solidFill>
                <a:cs typeface="Poppins Light" pitchFamily="34" charset="-120"/>
              </a:rPr>
              <a:t>extraplay</a:t>
            </a:r>
            <a:r>
              <a:rPr lang="pt-BR" dirty="0">
                <a:solidFill>
                  <a:schemeClr val="bg1"/>
                </a:solidFill>
                <a:cs typeface="Poppins Light" pitchFamily="34" charset="-120"/>
              </a:rPr>
              <a:t>: mais liberdade para o cliente utilizar os dados como ele quiser. 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pt-BR" dirty="0">
                <a:solidFill>
                  <a:schemeClr val="bg1"/>
                </a:solidFill>
                <a:cs typeface="Poppins Light" pitchFamily="34" charset="-120"/>
              </a:rPr>
              <a:t>Unificação de benefícios (single e </a:t>
            </a:r>
            <a:r>
              <a:rPr lang="pt-BR" dirty="0" err="1">
                <a:solidFill>
                  <a:schemeClr val="bg1"/>
                </a:solidFill>
                <a:cs typeface="Poppins Light" pitchFamily="34" charset="-120"/>
              </a:rPr>
              <a:t>multi</a:t>
            </a:r>
            <a:r>
              <a:rPr lang="pt-BR" dirty="0">
                <a:solidFill>
                  <a:schemeClr val="bg1"/>
                </a:solidFill>
                <a:cs typeface="Poppins Light" pitchFamily="34" charset="-120"/>
              </a:rPr>
              <a:t>) – plano único. Com o objetivo de trazer mais clareza para o cliente e para o vendedor à respeito da quantidade de franquia do plano. </a:t>
            </a:r>
            <a:r>
              <a:rPr lang="pt-BR" b="1" dirty="0">
                <a:solidFill>
                  <a:schemeClr val="bg1"/>
                </a:solidFill>
                <a:cs typeface="Poppins Light" pitchFamily="34" charset="-120"/>
              </a:rPr>
              <a:t>Diferenciação do </a:t>
            </a:r>
            <a:r>
              <a:rPr lang="pt-BR" b="1" dirty="0" err="1">
                <a:solidFill>
                  <a:schemeClr val="bg1"/>
                </a:solidFill>
                <a:cs typeface="Poppins Light" pitchFamily="34" charset="-120"/>
              </a:rPr>
              <a:t>multi</a:t>
            </a:r>
            <a:r>
              <a:rPr lang="pt-BR" b="1" dirty="0">
                <a:solidFill>
                  <a:schemeClr val="bg1"/>
                </a:solidFill>
                <a:cs typeface="Poppins Light" pitchFamily="34" charset="-120"/>
              </a:rPr>
              <a:t> pelo preço. 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VALOR DA LINHA ADICIONAL PASSA DE R$50,00 PARA R$55,00. 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CLIENTE TERÁ DIREITO A ESCOLHA DE UM SERVIÇO DE ARMAZENAMENTO EM NUVEM (ICLOUD/GOOGLE ONE) E HAVERÁ A POSSIBILIDADE DE REALIZAR UPGRADE PARA ATÉ 2TB DO SERVIÇO DE ARMAZENAMENTO.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PLANO PÓS 500GB PERMITIRÁ A INCLUSÃO DE ATÉ 9 LINHAS SEM CUSTO ADICIONAL. </a:t>
            </a: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b="1" dirty="0">
              <a:solidFill>
                <a:schemeClr val="bg1"/>
              </a:solidFill>
            </a:endParaRPr>
          </a:p>
          <a:p>
            <a:pPr marL="3429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1667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766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d.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5&quot;&gt;&lt;elem m_fUsage=&quot;1.26044100000000014461E+00&quot;&gt;&lt;m_msothmcolidx val=&quot;0&quot;/&gt;&lt;m_rgb r=&quot;C0&quot; g=&quot;00&quot; b=&quot;00&quot;/&gt;&lt;/elem&gt;&lt;elem m_fUsage=&quot;1.24659000000000008690E+00&quot;&gt;&lt;m_msothmcolidx val=&quot;0&quot;/&gt;&lt;m_rgb r=&quot;F2&quot; g=&quot;0D&quot; b=&quot;24&quot;/&gt;&lt;/elem&gt;&lt;elem m_fUsage=&quot;1.00000000000000000000E+00&quot;&gt;&lt;m_msothmcolidx val=&quot;0&quot;/&gt;&lt;m_rgb r=&quot;8C&quot; g=&quot;1B&quot; b=&quot;00&quot;/&gt;&lt;/elem&gt;&lt;elem m_fUsage=&quot;9.00000000000000022204E-01&quot;&gt;&lt;m_msothmcolidx val=&quot;0&quot;/&gt;&lt;m_rgb r=&quot;9A&quot; g=&quot;18&quot; b=&quot;00&quot;/&gt;&lt;/elem&gt;&lt;elem m_fUsage=&quot;8.10000000000000053291E-01&quot;&gt;&lt;m_msothmcolidx val=&quot;0&quot;/&gt;&lt;m_rgb r=&quot;A0&quot; g=&quot;00&quot; b=&quot;26&quot;/&gt;&lt;/elem&gt;&lt;/m_vecMRU&gt;&lt;/m_mruColor&gt;&lt;m_eweekdayFirstOfWeek val=&quot;1&quot;/&gt;&lt;m_eweekdayFirstOfWorkweek val=&quot;2&quot;/&gt;&lt;m_eweekdayFirstOfWeekend val=&quot;7&quot;/&gt;&lt;/CPresentation&gt;&lt;/root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meMDJRmE_VYgUfMoU3dD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4_Tema do Office">
  <a:themeElements>
    <a:clrScheme name="Personalizada 4">
      <a:dk1>
        <a:sysClr val="windowText" lastClr="000000"/>
      </a:dk1>
      <a:lt1>
        <a:sysClr val="window" lastClr="FFFFFF"/>
      </a:lt1>
      <a:dk2>
        <a:srgbClr val="E23236"/>
      </a:dk2>
      <a:lt2>
        <a:srgbClr val="E7E6E6"/>
      </a:lt2>
      <a:accent1>
        <a:srgbClr val="B61F2E"/>
      </a:accent1>
      <a:accent2>
        <a:srgbClr val="FFC000"/>
      </a:accent2>
      <a:accent3>
        <a:srgbClr val="F58428"/>
      </a:accent3>
      <a:accent4>
        <a:srgbClr val="A6ACB3"/>
      </a:accent4>
      <a:accent5>
        <a:srgbClr val="000000"/>
      </a:accent5>
      <a:accent6>
        <a:srgbClr val="0096AA"/>
      </a:accent6>
      <a:hlink>
        <a:srgbClr val="0070C0"/>
      </a:hlink>
      <a:folHlink>
        <a:srgbClr val="002060"/>
      </a:folHlink>
    </a:clrScheme>
    <a:fontScheme name="Personalizada 1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square" lIns="0" rIns="0" rtlCol="0" anchor="ctr">
        <a:noAutofit/>
      </a:bodyPr>
      <a:lstStyle>
        <a:defPPr algn="ctr">
          <a:defRPr b="1" dirty="0" smtClean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934329-F9EB-4711-9454-9312ECAF7A23}">
  <ds:schemaRefs>
    <ds:schemaRef ds:uri="3d5bf322-9a56-4ab0-8d42-ef9ad8907978"/>
    <ds:schemaRef ds:uri="5e746118-16af-4347-93fb-8f9f381a4d5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2424c16f-8c71-45f7-88c5-25d52b6d1311"/>
    <ds:schemaRef ds:uri="b8a0cc15-f7b7-477f-9362-cf78742b6db6"/>
  </ds:schemaRefs>
</ds:datastoreItem>
</file>

<file path=customXml/itemProps2.xml><?xml version="1.0" encoding="utf-8"?>
<ds:datastoreItem xmlns:ds="http://schemas.openxmlformats.org/officeDocument/2006/customXml" ds:itemID="{0C0B97B8-6B87-4C3D-9069-80E8D1E291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10B3AD-D190-43A4-A7B0-BAD9A11A2B83}"/>
</file>

<file path=docProps/app.xml><?xml version="1.0" encoding="utf-8"?>
<Properties xmlns="http://schemas.openxmlformats.org/officeDocument/2006/extended-properties" xmlns:vt="http://schemas.openxmlformats.org/officeDocument/2006/docPropsVTypes">
  <TotalTime>7127</TotalTime>
  <Words>665</Words>
  <Application>Microsoft Office PowerPoint</Application>
  <PresentationFormat>Widescreen</PresentationFormat>
  <Paragraphs>236</Paragraphs>
  <Slides>7</Slides>
  <Notes>6</Notes>
  <HiddenSlides>0</HiddenSlides>
  <MMClips>0</MMClips>
  <ScaleCrop>false</ScaleCrop>
  <HeadingPairs>
    <vt:vector size="8" baseType="variant">
      <vt:variant>
        <vt:lpstr>Fontes usadas</vt:lpstr>
      </vt:variant>
      <vt:variant>
        <vt:i4>12</vt:i4>
      </vt:variant>
      <vt:variant>
        <vt:lpstr>Tema</vt:lpstr>
      </vt:variant>
      <vt:variant>
        <vt:i4>4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24" baseType="lpstr">
      <vt:lpstr>AMX</vt:lpstr>
      <vt:lpstr>Aptos</vt:lpstr>
      <vt:lpstr>Arial</vt:lpstr>
      <vt:lpstr>Bebas Neue</vt:lpstr>
      <vt:lpstr>Calibri</vt:lpstr>
      <vt:lpstr>Calibri Light</vt:lpstr>
      <vt:lpstr>Courier New</vt:lpstr>
      <vt:lpstr>Montserrat Semi Bold</vt:lpstr>
      <vt:lpstr>Poppins Light</vt:lpstr>
      <vt:lpstr>Roboto Light</vt:lpstr>
      <vt:lpstr>Segoe UI</vt:lpstr>
      <vt:lpstr>Segoe UI Light</vt:lpstr>
      <vt:lpstr>2_Tema do Office</vt:lpstr>
      <vt:lpstr>3_Personalizar design</vt:lpstr>
      <vt:lpstr>5_Tema do Office</vt:lpstr>
      <vt:lpstr>24_Tema do Office</vt:lpstr>
      <vt:lpstr>Slide do think-cell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ANA CAROLINA FERREIRA ELJAOUHARI</dc:creator>
  <cp:lastModifiedBy>CAROLINE VITORIA DE SANTANA</cp:lastModifiedBy>
  <cp:revision>5</cp:revision>
  <dcterms:created xsi:type="dcterms:W3CDTF">2025-03-27T01:18:54Z</dcterms:created>
  <dcterms:modified xsi:type="dcterms:W3CDTF">2026-01-15T15:34:28Z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